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E2BC-57EE-4132-8FFA-C39DA9DCA10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140-CA69-4FE4-AED1-5E3DA10E2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E2BC-57EE-4132-8FFA-C39DA9DCA10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140-CA69-4FE4-AED1-5E3DA10E2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E2BC-57EE-4132-8FFA-C39DA9DCA10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140-CA69-4FE4-AED1-5E3DA10E2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E2BC-57EE-4132-8FFA-C39DA9DCA10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140-CA69-4FE4-AED1-5E3DA10E2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E2BC-57EE-4132-8FFA-C39DA9DCA10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140-CA69-4FE4-AED1-5E3DA10E2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E2BC-57EE-4132-8FFA-C39DA9DCA10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140-CA69-4FE4-AED1-5E3DA10E2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E2BC-57EE-4132-8FFA-C39DA9DCA10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140-CA69-4FE4-AED1-5E3DA10E2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E2BC-57EE-4132-8FFA-C39DA9DCA10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140-CA69-4FE4-AED1-5E3DA10E2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E2BC-57EE-4132-8FFA-C39DA9DCA10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140-CA69-4FE4-AED1-5E3DA10E2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E2BC-57EE-4132-8FFA-C39DA9DCA10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140-CA69-4FE4-AED1-5E3DA10E2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E2BC-57EE-4132-8FFA-C39DA9DCA10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9140-CA69-4FE4-AED1-5E3DA10E2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EE2BC-57EE-4132-8FFA-C39DA9DCA109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19140-CA69-4FE4-AED1-5E3DA10E28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476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ible-people.info/The_Visit_of_the_Queen_of_Sheba_to_King_Solomon_by_Sir_Edward_John_Poynter_Bt_PRA_RWS_1839-1919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752600"/>
            <a:ext cx="6096000" cy="44196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0" y="34747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latin typeface="Garamond" panose="02020404030301010803" pitchFamily="18" charset="0"/>
              </a:rPr>
              <a:t>“And whatever my eyes desired I kept not from them, </a:t>
            </a:r>
            <a:r>
              <a:rPr lang="en-US" sz="2400" b="1" i="1" dirty="0" smtClean="0">
                <a:latin typeface="Garamond" panose="02020404030301010803" pitchFamily="18" charset="0"/>
              </a:rPr>
              <a:t/>
            </a:r>
            <a:br>
              <a:rPr lang="en-US" sz="2400" b="1" i="1" dirty="0" smtClean="0">
                <a:latin typeface="Garamond" panose="02020404030301010803" pitchFamily="18" charset="0"/>
              </a:rPr>
            </a:br>
            <a:r>
              <a:rPr lang="en-US" sz="2400" b="1" i="1" dirty="0" smtClean="0">
                <a:latin typeface="Garamond" panose="02020404030301010803" pitchFamily="18" charset="0"/>
              </a:rPr>
              <a:t>I </a:t>
            </a:r>
            <a:r>
              <a:rPr lang="en-US" sz="2400" b="1" i="1" dirty="0">
                <a:latin typeface="Garamond" panose="02020404030301010803" pitchFamily="18" charset="0"/>
              </a:rPr>
              <a:t>withheld not my heart from any joy.” </a:t>
            </a:r>
            <a:r>
              <a:rPr lang="en-US" sz="2400" b="1" i="1" dirty="0" smtClean="0">
                <a:latin typeface="Garamond" panose="02020404030301010803" pitchFamily="18" charset="0"/>
              </a:rPr>
              <a:t>                 </a:t>
            </a:r>
          </a:p>
          <a:p>
            <a:pPr algn="ctr"/>
            <a:r>
              <a:rPr lang="en-US" sz="2400" b="1" dirty="0" smtClean="0">
                <a:latin typeface="Garamond" panose="02020404030301010803" pitchFamily="18" charset="0"/>
              </a:rPr>
              <a:t>Ecclesiastes 2:10a</a:t>
            </a:r>
            <a:endParaRPr lang="en-US" sz="2400" b="1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h04.deviantart.net/fs71/PRE/i/2012/035/3/5/mother_teresa_by_nosoart-d4onr8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-2286000"/>
            <a:ext cx="9372600" cy="96869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tevebremner.com/wp-content/uploads/2011/07/Abundant-Lif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00200"/>
            <a:ext cx="4800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Rectangle 2"/>
          <p:cNvSpPr/>
          <p:nvPr/>
        </p:nvSpPr>
        <p:spPr>
          <a:xfrm>
            <a:off x="0" y="6858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>
                <a:latin typeface="Garamond" panose="02020404030301010803" pitchFamily="18" charset="0"/>
              </a:rPr>
              <a:t>“I died on that tree that you all might live and live abundantly.” </a:t>
            </a:r>
            <a:br>
              <a:rPr lang="en-US" sz="2400" b="1" i="1" dirty="0" smtClean="0">
                <a:latin typeface="Garamond" panose="02020404030301010803" pitchFamily="18" charset="0"/>
              </a:rPr>
            </a:br>
            <a:r>
              <a:rPr lang="en-US" sz="2400" b="1" dirty="0" smtClean="0">
                <a:latin typeface="Garamond" panose="02020404030301010803" pitchFamily="18" charset="0"/>
              </a:rPr>
              <a:t>John 10:10</a:t>
            </a:r>
            <a:endParaRPr lang="en-US" sz="2400" b="1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57200" y="756821"/>
            <a:ext cx="8229600" cy="52629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aramond" panose="02020404030301010803" pitchFamily="18" charset="0"/>
                <a:ea typeface="Calibri" pitchFamily="34" charset="0"/>
                <a:cs typeface="Aharoni" pitchFamily="2" charset="-79"/>
              </a:rPr>
              <a:t>Allow me to offer some practical means to lift the soul higher.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Garamond" panose="02020404030301010803" pitchFamily="18" charset="0"/>
              <a:ea typeface="Calibri" pitchFamily="34" charset="0"/>
              <a:cs typeface="Aharoni" pitchFamily="2" charset="-79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cs typeface="Aharoni" pitchFamily="2" charset="-79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25000"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Garamond" panose="02020404030301010803" pitchFamily="18" charset="0"/>
                <a:ea typeface="Calibri" pitchFamily="34" charset="0"/>
                <a:cs typeface="Aharoni" pitchFamily="2" charset="-79"/>
              </a:rPr>
              <a:t>Don’t give up unless you can give in! 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Garamond" panose="02020404030301010803" pitchFamily="18" charset="0"/>
                <a:ea typeface="Calibri" pitchFamily="34" charset="0"/>
                <a:cs typeface="Aharoni" pitchFamily="2" charset="-79"/>
              </a:rPr>
            </a:b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Garamond" panose="02020404030301010803" pitchFamily="18" charset="0"/>
                <a:ea typeface="Calibri" pitchFamily="34" charset="0"/>
                <a:cs typeface="Aharoni" pitchFamily="2" charset="-79"/>
              </a:rPr>
              <a:t>“</a:t>
            </a:r>
            <a:r>
              <a:rPr lang="en-US" sz="2400" b="1" i="1" dirty="0" smtClean="0">
                <a:solidFill>
                  <a:srgbClr val="111111"/>
                </a:solidFill>
                <a:latin typeface="Garamond" panose="02020404030301010803" pitchFamily="18" charset="0"/>
                <a:ea typeface="Calibri" pitchFamily="34" charset="0"/>
                <a:cs typeface="Aharoni" pitchFamily="2" charset="-79"/>
              </a:rPr>
              <a:t>N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Garamond" panose="02020404030301010803" pitchFamily="18" charset="0"/>
                <a:ea typeface="Calibri" pitchFamily="34" charset="0"/>
                <a:cs typeface="Aharoni" pitchFamily="2" charset="-79"/>
              </a:rPr>
              <a:t>othing is impossible with God!”</a:t>
            </a:r>
            <a:b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Garamond" panose="02020404030301010803" pitchFamily="18" charset="0"/>
                <a:ea typeface="Calibri" pitchFamily="34" charset="0"/>
                <a:cs typeface="Aharoni" pitchFamily="2" charset="-79"/>
              </a:rPr>
            </a:b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Garamond" panose="02020404030301010803" pitchFamily="18" charset="0"/>
                <a:ea typeface="Calibri" pitchFamily="34" charset="0"/>
                <a:cs typeface="Aharoni" pitchFamily="2" charset="-79"/>
              </a:rPr>
              <a:t>Luke 1:37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25000"/>
              <a:buFont typeface="Arial" panose="020B0604020202020204" pitchFamily="34" charset="0"/>
              <a:buChar char="•"/>
              <a:tabLst/>
            </a:pPr>
            <a:endParaRPr lang="en-US" sz="2000" b="1" dirty="0">
              <a:solidFill>
                <a:srgbClr val="111111"/>
              </a:solidFill>
              <a:latin typeface="Garamond" panose="02020404030301010803" pitchFamily="18" charset="0"/>
              <a:cs typeface="Aharoni" pitchFamily="2" charset="-79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25000"/>
              <a:buFont typeface="Arial" panose="020B0604020202020204" pitchFamily="34" charset="0"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cs typeface="Aharoni" pitchFamily="2" charset="-79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25000"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Garamond" panose="02020404030301010803" pitchFamily="18" charset="0"/>
                <a:ea typeface="Calibri" pitchFamily="34" charset="0"/>
                <a:cs typeface="Aharoni" pitchFamily="2" charset="-79"/>
              </a:rPr>
              <a:t>Never say ‘Never!’ 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Garamond" panose="02020404030301010803" pitchFamily="18" charset="0"/>
                <a:ea typeface="Calibri" pitchFamily="34" charset="0"/>
                <a:cs typeface="Aharoni" pitchFamily="2" charset="-79"/>
              </a:rPr>
            </a:b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Garamond" panose="02020404030301010803" pitchFamily="18" charset="0"/>
                <a:ea typeface="Calibri" pitchFamily="34" charset="0"/>
                <a:cs typeface="Aharoni" pitchFamily="2" charset="-79"/>
              </a:rPr>
              <a:t>“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Garamond" panose="02020404030301010803" pitchFamily="18" charset="0"/>
                <a:ea typeface="Calibri" pitchFamily="34" charset="0"/>
                <a:cs typeface="Aharoni" pitchFamily="2" charset="-79"/>
              </a:rPr>
              <a:t>And let us not be weary in well-doing, for in due season we shall reap, if we do not faint.” </a:t>
            </a:r>
            <a:b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Garamond" panose="02020404030301010803" pitchFamily="18" charset="0"/>
                <a:ea typeface="Calibri" pitchFamily="34" charset="0"/>
                <a:cs typeface="Aharoni" pitchFamily="2" charset="-79"/>
              </a:rPr>
            </a:b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Garamond" panose="02020404030301010803" pitchFamily="18" charset="0"/>
                <a:ea typeface="Calibri" pitchFamily="34" charset="0"/>
                <a:cs typeface="Aharoni" pitchFamily="2" charset="-79"/>
              </a:rPr>
              <a:t>Galations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Garamond" panose="02020404030301010803" pitchFamily="18" charset="0"/>
                <a:ea typeface="Calibri" pitchFamily="34" charset="0"/>
                <a:cs typeface="Aharoni" pitchFamily="2" charset="-79"/>
              </a:rPr>
              <a:t> 6:9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25000"/>
              <a:buFont typeface="Arial" panose="020B0604020202020204" pitchFamily="34" charset="0"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cs typeface="Aharoni" pitchFamily="2" charset="-79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25000"/>
              <a:buFont typeface="Arial" panose="020B0604020202020204" pitchFamily="34" charset="0"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cs typeface="Aharoni" pitchFamily="2" charset="-79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25000"/>
              <a:buFont typeface="Arial" panose="020B0604020202020204" pitchFamily="34" charset="0"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Garamond" panose="02020404030301010803" pitchFamily="18" charset="0"/>
                <a:ea typeface="Calibri" pitchFamily="34" charset="0"/>
                <a:cs typeface="Aharoni" pitchFamily="2" charset="-79"/>
              </a:rPr>
              <a:t>Go on forward and resist ‘looking back.’</a:t>
            </a: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Garamond" panose="02020404030301010803" pitchFamily="18" charset="0"/>
              <a:cs typeface="Aharoni" pitchFamily="2" charset="-79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3.bp.blogspot.com/-pOQ-Z536Iys/T_0CX9jllII/AAAAAAAADZg/VYayprqGvkU/s1600/daw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3400" y="-2667000"/>
            <a:ext cx="15240000" cy="9525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dependablerenegade.com/.a/6a00d8341bf82953ef017c36e135ed970b-320w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371600"/>
            <a:ext cx="4038600" cy="4800600"/>
          </a:xfrm>
          <a:prstGeom prst="rect">
            <a:avLst/>
          </a:prstGeom>
          <a:ln w="127000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0" y="6858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To all I say this—keep faith.  Keep on trucking. 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291225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60</Words>
  <Application>Microsoft Office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GBC</cp:lastModifiedBy>
  <cp:revision>30</cp:revision>
  <dcterms:created xsi:type="dcterms:W3CDTF">2014-03-15T19:44:30Z</dcterms:created>
  <dcterms:modified xsi:type="dcterms:W3CDTF">2014-03-16T15:25:25Z</dcterms:modified>
</cp:coreProperties>
</file>