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D4D35-EEB8-47C0-AFB8-9545D4990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569019-D541-4448-BC58-7BA61529D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5E03F-3D47-44C3-B6D6-11580E883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1F7E-47B3-4929-81CC-FB57D1E135CB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9E50E-AD95-450F-B623-80AC05ED6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108BA-5B56-493C-9F0B-1DEF5968C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B4093-0CE9-415D-AFFA-15476722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8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B6E7C-CAB0-4A0F-8FB6-75BE42119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8BF917-37E5-48DD-864D-A7BD0884F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8860A-BD42-47D0-8891-EF27576A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1F7E-47B3-4929-81CC-FB57D1E135CB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E8F56-705A-4455-9C4E-3ED12A85B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502F3-9D90-453B-9E07-9E788C508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B4093-0CE9-415D-AFFA-15476722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84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E14514-FED2-4D8F-9026-F647007ED1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EE7B5D-6488-4857-AF84-0F65C8A22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F7B81-9731-431A-9FEB-834162D6E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1F7E-47B3-4929-81CC-FB57D1E135CB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027FC-9D6B-4836-AAD5-6094D6660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2C2AA-D2FA-4A4C-903C-4F0734890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B4093-0CE9-415D-AFFA-15476722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74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4D82E-B5F5-41F4-8A7C-673B7B1AC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78B40-5F27-446C-8722-CED2C1A2F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318E3-7763-423F-B140-7B298F5C3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1F7E-47B3-4929-81CC-FB57D1E135CB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C608B-31C1-4740-803A-91C024CB6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7CCC2-AC8D-4FA4-A5F6-DA45B4329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B4093-0CE9-415D-AFFA-15476722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0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D127A-7EF7-473F-939C-300E21733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EE8C6-51A0-4B30-8A85-C41F7AE4B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FB461-CB66-4D8D-B660-77AF29713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1F7E-47B3-4929-81CC-FB57D1E135CB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1C51B-A85D-4D64-AABF-8EF7DE3DD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893DE-BCFC-40FB-B922-3D19516C4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B4093-0CE9-415D-AFFA-15476722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929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1BCB1-15DD-4D43-B856-514076A99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E2E00-D97D-4407-B39B-414FEDDC35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187D26-1C19-485C-9D9F-DC5EB5417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64D710-8E89-494F-8900-368C805D1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1F7E-47B3-4929-81CC-FB57D1E135CB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C7752A-CE30-43A1-95EC-11160D3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9AC163-8B7A-492A-9763-69C02C451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B4093-0CE9-415D-AFFA-15476722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2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C1062-9110-47E7-923E-AD2E29BF0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13163-A283-41E9-978D-50EC2FB7E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679D84-7A43-4037-AE5E-989772FF5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DAFF33-6DB1-41FB-BF22-57A995B9D7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057E88-F328-47A9-A215-65C455E4BD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873EDE-8179-410F-B156-A24705088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1F7E-47B3-4929-81CC-FB57D1E135CB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2D9E8C-B3C4-4A45-B95F-8000FABF0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842456-E03E-4689-A3B4-A4845CFC9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B4093-0CE9-415D-AFFA-15476722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2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5804A-8559-4351-9009-4A2BB448C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266F-0E44-433F-BCC0-133E651D0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1F7E-47B3-4929-81CC-FB57D1E135CB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4D2C36-8439-45F8-BC89-D7F2BD23C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6AAC7F-42FE-4430-B4B9-FFBF8731A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B4093-0CE9-415D-AFFA-15476722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9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4C9FEF-39B5-40FA-8679-F5F8B41F8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1F7E-47B3-4929-81CC-FB57D1E135CB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C3D590-7872-45DC-8BB6-E4523153F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0463F-3120-4127-A05B-BA6E7E5B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B4093-0CE9-415D-AFFA-15476722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04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404-9E23-4AF5-943A-B6BF11FE5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1ECA1-F896-4932-B86C-4909B881E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7F684B-2410-4162-A672-1D227298C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0A8026-31F0-453A-A88C-5C6A71EF0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1F7E-47B3-4929-81CC-FB57D1E135CB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7AC658-11D8-45F5-8A8D-DD937B754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E0DA7-7A5B-4503-9684-84518AD51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B4093-0CE9-415D-AFFA-15476722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0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C4896-7EE6-4A34-A043-396F855F4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634534-4135-459F-9CFB-0C10D4CAF4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DBCB2-DBE2-4DC1-A728-E400A3787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19116-5459-4304-94AA-AD8F80EA6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1F7E-47B3-4929-81CC-FB57D1E135CB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8903B5-4A46-4BEA-8D96-282DA650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48AD79-8C09-4442-8F02-167AFA203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B4093-0CE9-415D-AFFA-15476722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15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AAEC52-E4B0-46B1-89C8-E88F2556C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A68695-DA3B-4787-891A-52A1E6F7B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93BDF-A1D5-497F-9337-1C8981061E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51F7E-47B3-4929-81CC-FB57D1E135CB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2DE00-3566-4CA4-A3F3-F12DB38CA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62707-01C1-4539-AA65-74886EF3FF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B4093-0CE9-415D-AFFA-15476722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9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roken things">
            <a:extLst>
              <a:ext uri="{FF2B5EF4-FFF2-40B4-BE49-F238E27FC236}">
                <a16:creationId xmlns:a16="http://schemas.microsoft.com/office/drawing/2014/main" id="{91569F17-4026-4640-A98A-74AEE0DBF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7600" y="1371600"/>
            <a:ext cx="4702628" cy="4114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E27CF77-0FE4-45A3-8EE7-369B5C74BC1B}"/>
              </a:ext>
            </a:extLst>
          </p:cNvPr>
          <p:cNvSpPr/>
          <p:nvPr/>
        </p:nvSpPr>
        <p:spPr>
          <a:xfrm>
            <a:off x="0" y="182880"/>
            <a:ext cx="120853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James 1:17 states </a:t>
            </a:r>
          </a:p>
          <a:p>
            <a:pPr algn="ctr"/>
            <a:r>
              <a:rPr lang="en-US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“Every good gift and every perfect gift is from above, and comes down from the Father of lights, </a:t>
            </a:r>
          </a:p>
          <a:p>
            <a:pPr algn="ctr"/>
            <a:r>
              <a:rPr lang="en-US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with whom is no variableness, neither shadow of turning.”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2150BA-6D49-4F4F-BAA4-C640A5A6A0F4}"/>
              </a:ext>
            </a:extLst>
          </p:cNvPr>
          <p:cNvSpPr/>
          <p:nvPr/>
        </p:nvSpPr>
        <p:spPr>
          <a:xfrm>
            <a:off x="0" y="5660159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Only the best is for US, arriving in timely fashion 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and when needed the most! 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38058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burning down the chicken house">
            <a:extLst>
              <a:ext uri="{FF2B5EF4-FFF2-40B4-BE49-F238E27FC236}">
                <a16:creationId xmlns:a16="http://schemas.microsoft.com/office/drawing/2014/main" id="{8AB0780A-F6F3-4E31-B524-4D00D21A2C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88720"/>
            <a:ext cx="10972800" cy="440152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61562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4A0A61-7B0D-4212-957C-97F65D5233F3}"/>
              </a:ext>
            </a:extLst>
          </p:cNvPr>
          <p:cNvSpPr/>
          <p:nvPr/>
        </p:nvSpPr>
        <p:spPr>
          <a:xfrm>
            <a:off x="457200" y="182880"/>
            <a:ext cx="11430000" cy="6583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We have different gifts, according to the grace given to each of us. 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If your gift is prophesying, </a:t>
            </a:r>
          </a:p>
          <a:p>
            <a:pPr algn="ctr"/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then prophesy in accordance with your faith</a:t>
            </a:r>
            <a:r>
              <a:rPr lang="en-US" sz="2800" b="1" i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 </a:t>
            </a:r>
          </a:p>
          <a:p>
            <a:pPr algn="ctr"/>
            <a:r>
              <a:rPr lang="en-US" sz="28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If it is serving, </a:t>
            </a:r>
          </a:p>
          <a:p>
            <a:pPr algn="ctr"/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then serve</a:t>
            </a:r>
          </a:p>
          <a:p>
            <a:pPr algn="ctr"/>
            <a:r>
              <a:rPr lang="en-US" sz="28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If it is teaching, </a:t>
            </a:r>
          </a:p>
          <a:p>
            <a:pPr algn="ctr"/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then teach</a:t>
            </a:r>
          </a:p>
          <a:p>
            <a:pPr algn="ctr"/>
            <a:r>
              <a:rPr lang="en-US" sz="28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If it is to encourage, </a:t>
            </a:r>
          </a:p>
          <a:p>
            <a:pPr algn="ctr"/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then give encouragement </a:t>
            </a:r>
          </a:p>
          <a:p>
            <a:pPr algn="ctr"/>
            <a:r>
              <a:rPr lang="en-US" sz="28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If it is giving, </a:t>
            </a:r>
          </a:p>
          <a:p>
            <a:pPr algn="ctr"/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then give generously</a:t>
            </a:r>
          </a:p>
          <a:p>
            <a:pPr algn="ctr"/>
            <a:r>
              <a:rPr lang="en-US" sz="28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If it is to lead, </a:t>
            </a:r>
          </a:p>
          <a:p>
            <a:pPr algn="ctr"/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do it diligently</a:t>
            </a:r>
          </a:p>
          <a:p>
            <a:pPr algn="ctr"/>
            <a:r>
              <a:rPr lang="en-US" sz="28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If it is to show mercy, </a:t>
            </a:r>
          </a:p>
          <a:p>
            <a:pPr algn="ctr"/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do it cheerfully.</a:t>
            </a:r>
          </a:p>
        </p:txBody>
      </p:sp>
    </p:spTree>
    <p:extLst>
      <p:ext uri="{BB962C8B-B14F-4D97-AF65-F5344CB8AC3E}">
        <p14:creationId xmlns:p14="http://schemas.microsoft.com/office/powerpoint/2010/main" val="209986326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Freeform: Shape 72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098" name="Picture 2" descr="Image result for no discrimination in god">
            <a:extLst>
              <a:ext uri="{FF2B5EF4-FFF2-40B4-BE49-F238E27FC236}">
                <a16:creationId xmlns:a16="http://schemas.microsoft.com/office/drawing/2014/main" id="{2D3E9325-F786-4C15-945A-809AE5E79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4012" y="643466"/>
            <a:ext cx="5566833" cy="556683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76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670229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4954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122" name="Picture 2" descr="Image result for god Distributing gifts">
            <a:extLst>
              <a:ext uri="{FF2B5EF4-FFF2-40B4-BE49-F238E27FC236}">
                <a16:creationId xmlns:a16="http://schemas.microsoft.com/office/drawing/2014/main" id="{02CE1537-F08F-4AAD-AB43-45BD4DF63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53683" y="1644380"/>
            <a:ext cx="6619317" cy="356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18578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different gifts for different people">
            <a:extLst>
              <a:ext uri="{FF2B5EF4-FFF2-40B4-BE49-F238E27FC236}">
                <a16:creationId xmlns:a16="http://schemas.microsoft.com/office/drawing/2014/main" id="{DD7996E4-7922-482A-8404-3E7295F32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40"/>
            <a:ext cx="12209145" cy="5745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01392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132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Shawn LaVergne</cp:lastModifiedBy>
  <cp:revision>11</cp:revision>
  <dcterms:created xsi:type="dcterms:W3CDTF">2020-01-18T21:09:37Z</dcterms:created>
  <dcterms:modified xsi:type="dcterms:W3CDTF">2020-01-19T18:27:16Z</dcterms:modified>
</cp:coreProperties>
</file>