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6" r:id="rId3"/>
    <p:sldId id="257" r:id="rId4"/>
    <p:sldId id="258" r:id="rId5"/>
    <p:sldId id="259" r:id="rId6"/>
    <p:sldId id="261" r:id="rId7"/>
    <p:sldId id="262" r:id="rId8"/>
    <p:sldId id="260" r:id="rId9"/>
    <p:sldId id="263"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8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9A82C9-DF13-48A2-AE3B-C67290F498BF}" type="datetimeFigureOut">
              <a:rPr lang="en-US" smtClean="0"/>
              <a:pPr/>
              <a:t>9/6/2015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377CC-6575-4DA3-B7E9-3E11F3A8002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9A82C9-DF13-48A2-AE3B-C67290F498BF}" type="datetimeFigureOut">
              <a:rPr lang="en-US" smtClean="0"/>
              <a:pPr/>
              <a:t>9/6/2015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377CC-6575-4DA3-B7E9-3E11F3A800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9A82C9-DF13-48A2-AE3B-C67290F498BF}" type="datetimeFigureOut">
              <a:rPr lang="en-US" smtClean="0"/>
              <a:pPr/>
              <a:t>9/6/2015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377CC-6575-4DA3-B7E9-3E11F3A8002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9A82C9-DF13-48A2-AE3B-C67290F498BF}" type="datetimeFigureOut">
              <a:rPr lang="en-US" smtClean="0"/>
              <a:pPr/>
              <a:t>9/6/2015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377CC-6575-4DA3-B7E9-3E11F3A8002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9A82C9-DF13-48A2-AE3B-C67290F498BF}" type="datetimeFigureOut">
              <a:rPr lang="en-US" smtClean="0"/>
              <a:pPr/>
              <a:t>9/6/2015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377CC-6575-4DA3-B7E9-3E11F3A8002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9A82C9-DF13-48A2-AE3B-C67290F498BF}" type="datetimeFigureOut">
              <a:rPr lang="en-US" smtClean="0"/>
              <a:pPr/>
              <a:t>9/6/2015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377CC-6575-4DA3-B7E9-3E11F3A8002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9A82C9-DF13-48A2-AE3B-C67290F498BF}" type="datetimeFigureOut">
              <a:rPr lang="en-US" smtClean="0"/>
              <a:pPr/>
              <a:t>9/6/2015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5377CC-6575-4DA3-B7E9-3E11F3A800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9A82C9-DF13-48A2-AE3B-C67290F498BF}" type="datetimeFigureOut">
              <a:rPr lang="en-US" smtClean="0"/>
              <a:pPr/>
              <a:t>9/6/2015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5377CC-6575-4DA3-B7E9-3E11F3A800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9A82C9-DF13-48A2-AE3B-C67290F498BF}" type="datetimeFigureOut">
              <a:rPr lang="en-US" smtClean="0"/>
              <a:pPr/>
              <a:t>9/6/2015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5377CC-6575-4DA3-B7E9-3E11F3A800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9A82C9-DF13-48A2-AE3B-C67290F498BF}" type="datetimeFigureOut">
              <a:rPr lang="en-US" smtClean="0"/>
              <a:pPr/>
              <a:t>9/6/2015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377CC-6575-4DA3-B7E9-3E11F3A8002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9A82C9-DF13-48A2-AE3B-C67290F498BF}" type="datetimeFigureOut">
              <a:rPr lang="en-US" smtClean="0"/>
              <a:pPr/>
              <a:t>9/6/2015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377CC-6575-4DA3-B7E9-3E11F3A8002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9A82C9-DF13-48A2-AE3B-C67290F498BF}" type="datetimeFigureOut">
              <a:rPr lang="en-US" smtClean="0"/>
              <a:pPr/>
              <a:t>9/6/2015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5377CC-6575-4DA3-B7E9-3E11F3A8002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7487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78719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f/f6/Karl_Brullov_-_The_Last_Day_of_Pompeii_-_Google_Art_Project-x2-y2.jpg/800px-Karl_Brullov_-_The_Last_Day_of_Pompeii_-_Google_Art_Project-x2-y2.jpg"/>
          <p:cNvPicPr>
            <a:picLocks noChangeAspect="1" noChangeArrowheads="1"/>
          </p:cNvPicPr>
          <p:nvPr/>
        </p:nvPicPr>
        <p:blipFill>
          <a:blip r:embed="rId2" cstate="print"/>
          <a:srcRect/>
          <a:stretch>
            <a:fillRect/>
          </a:stretch>
        </p:blipFill>
        <p:spPr bwMode="auto">
          <a:xfrm>
            <a:off x="0" y="1"/>
            <a:ext cx="9144000" cy="5638799"/>
          </a:xfrm>
          <a:prstGeom prst="rect">
            <a:avLst/>
          </a:prstGeom>
          <a:noFill/>
        </p:spPr>
      </p:pic>
      <p:sp>
        <p:nvSpPr>
          <p:cNvPr id="5" name="Rectangle 4"/>
          <p:cNvSpPr/>
          <p:nvPr/>
        </p:nvSpPr>
        <p:spPr>
          <a:xfrm>
            <a:off x="457200" y="5715000"/>
            <a:ext cx="8229600" cy="892552"/>
          </a:xfrm>
          <a:prstGeom prst="rect">
            <a:avLst/>
          </a:prstGeom>
        </p:spPr>
        <p:txBody>
          <a:bodyPr wrap="square">
            <a:spAutoFit/>
          </a:bodyPr>
          <a:lstStyle/>
          <a:p>
            <a:pPr algn="ctr"/>
            <a:r>
              <a:rPr lang="en-US" sz="1300" b="1" i="1" dirty="0">
                <a:latin typeface="Arial" panose="020B0604020202020204" pitchFamily="34" charset="0"/>
                <a:cs typeface="Arial" panose="020B0604020202020204" pitchFamily="34" charset="0"/>
              </a:rPr>
              <a:t>“But realize this; that in the last days difficult times will come. For mankind  will be lovers of self, lovers of money, boastful, arrogant, revilers, disobedient to parents, ungrateful, unholy, unloving, irreconcilable, malicious gossips, without self-control, brutal, haters of good, treacherous, reckless, conceited, lovers of pleasure rather than lovers of God.”</a:t>
            </a:r>
            <a:r>
              <a:rPr lang="en-US" sz="1300" i="1" dirty="0">
                <a:latin typeface="Arial" panose="020B0604020202020204" pitchFamily="34" charset="0"/>
                <a:cs typeface="Arial" panose="020B0604020202020204" pitchFamily="34" charset="0"/>
              </a:rPr>
              <a:t> </a:t>
            </a:r>
            <a:r>
              <a:rPr lang="en-US" sz="1300" b="1" dirty="0">
                <a:latin typeface="Arial" panose="020B0604020202020204" pitchFamily="34" charset="0"/>
                <a:cs typeface="Arial" panose="020B0604020202020204" pitchFamily="34" charset="0"/>
              </a:rPr>
              <a:t>(2 </a:t>
            </a:r>
            <a:r>
              <a:rPr lang="en-US" sz="1300" b="1" dirty="0" smtClean="0">
                <a:latin typeface="Arial" panose="020B0604020202020204" pitchFamily="34" charset="0"/>
                <a:cs typeface="Arial" panose="020B0604020202020204" pitchFamily="34" charset="0"/>
              </a:rPr>
              <a:t>Tim. </a:t>
            </a:r>
            <a:r>
              <a:rPr lang="en-US" sz="1300" b="1" dirty="0">
                <a:latin typeface="Arial" panose="020B0604020202020204" pitchFamily="34" charset="0"/>
                <a:cs typeface="Arial" panose="020B0604020202020204" pitchFamily="34" charset="0"/>
              </a:rPr>
              <a:t>3:1-4)</a:t>
            </a:r>
            <a:r>
              <a:rPr lang="en-US" sz="1300" dirty="0">
                <a:latin typeface="Arial" panose="020B0604020202020204" pitchFamily="34" charset="0"/>
                <a:cs typeface="Arial" panose="020B0604020202020204" pitchFamily="34" charset="0"/>
              </a:rPr>
              <a:t> </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praisemoves.com/wp-content/uploads/2013/03/jesus_robe.jpg"/>
          <p:cNvPicPr>
            <a:picLocks noChangeAspect="1" noChangeArrowheads="1"/>
          </p:cNvPicPr>
          <p:nvPr/>
        </p:nvPicPr>
        <p:blipFill>
          <a:blip r:embed="rId2" cstate="print"/>
          <a:srcRect/>
          <a:stretch>
            <a:fillRect/>
          </a:stretch>
        </p:blipFill>
        <p:spPr bwMode="auto">
          <a:xfrm>
            <a:off x="1981200" y="1447800"/>
            <a:ext cx="5120638" cy="3200400"/>
          </a:xfrm>
          <a:prstGeom prst="rect">
            <a:avLst/>
          </a:prstGeom>
          <a:noFill/>
        </p:spPr>
      </p:pic>
      <p:sp>
        <p:nvSpPr>
          <p:cNvPr id="5" name="Rectangle 4"/>
          <p:cNvSpPr/>
          <p:nvPr/>
        </p:nvSpPr>
        <p:spPr>
          <a:xfrm>
            <a:off x="0" y="4813994"/>
            <a:ext cx="9144000" cy="923330"/>
          </a:xfrm>
          <a:prstGeom prst="rect">
            <a:avLst/>
          </a:prstGeom>
        </p:spPr>
        <p:txBody>
          <a:bodyPr wrap="square">
            <a:spAutoFit/>
          </a:bodyPr>
          <a:lstStyle/>
          <a:p>
            <a:pPr algn="ctr"/>
            <a:r>
              <a:rPr lang="en-US" dirty="0" smtClean="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This means that anyone who belongs to Christ has become a new person. </a:t>
            </a:r>
            <a:endParaRPr lang="en-US" b="1" dirty="0" smtClean="0">
              <a:latin typeface="Arial" panose="020B0604020202020204" pitchFamily="34" charset="0"/>
              <a:cs typeface="Arial" panose="020B0604020202020204" pitchFamily="34" charset="0"/>
            </a:endParaRPr>
          </a:p>
          <a:p>
            <a:pPr algn="ctr"/>
            <a:r>
              <a:rPr lang="en-US" b="1" dirty="0" smtClean="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old life is gone; a new life has begun!” </a:t>
            </a:r>
            <a:endParaRPr lang="en-US" b="1" dirty="0" smtClean="0">
              <a:latin typeface="Arial" panose="020B0604020202020204" pitchFamily="34" charset="0"/>
              <a:cs typeface="Arial" panose="020B0604020202020204" pitchFamily="34" charset="0"/>
            </a:endParaRPr>
          </a:p>
          <a:p>
            <a:pPr algn="ctr"/>
            <a:r>
              <a:rPr lang="en-US" b="1" dirty="0" smtClean="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2 </a:t>
            </a:r>
            <a:r>
              <a:rPr lang="en-US" b="1" dirty="0" smtClean="0">
                <a:latin typeface="Arial" panose="020B0604020202020204" pitchFamily="34" charset="0"/>
                <a:cs typeface="Arial" panose="020B0604020202020204" pitchFamily="34" charset="0"/>
              </a:rPr>
              <a:t>Corinthians </a:t>
            </a:r>
            <a:r>
              <a:rPr lang="en-US" b="1" dirty="0">
                <a:latin typeface="Arial" panose="020B0604020202020204" pitchFamily="34" charset="0"/>
                <a:cs typeface="Arial" panose="020B0604020202020204" pitchFamily="34" charset="0"/>
              </a:rPr>
              <a:t>5:17)</a:t>
            </a:r>
            <a:r>
              <a:rPr lang="en-US" dirty="0">
                <a:latin typeface="Arial" panose="020B0604020202020204" pitchFamily="34" charset="0"/>
                <a:cs typeface="Arial" panose="020B0604020202020204" pitchFamily="34" charset="0"/>
              </a:rPr>
              <a:t> </a:t>
            </a:r>
          </a:p>
        </p:txBody>
      </p:sp>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normAutofit fontScale="90000"/>
          </a:bodyPr>
          <a:lstStyle/>
          <a:p>
            <a:r>
              <a:rPr lang="en-US" sz="4000" dirty="0" smtClean="0">
                <a:latin typeface="Arial" panose="020B0604020202020204" pitchFamily="34" charset="0"/>
                <a:cs typeface="Arial" panose="020B0604020202020204" pitchFamily="34" charset="0"/>
              </a:rPr>
              <a:t/>
            </a:r>
            <a:br>
              <a:rPr lang="en-US" sz="4000" dirty="0" smtClean="0">
                <a:latin typeface="Arial" panose="020B0604020202020204" pitchFamily="34" charset="0"/>
                <a:cs typeface="Arial" panose="020B0604020202020204" pitchFamily="34" charset="0"/>
              </a:rPr>
            </a:br>
            <a:r>
              <a:rPr lang="en-US" sz="4000" dirty="0" smtClean="0">
                <a:latin typeface="Arial" panose="020B0604020202020204" pitchFamily="34" charset="0"/>
                <a:cs typeface="Arial" panose="020B0604020202020204" pitchFamily="34" charset="0"/>
              </a:rPr>
              <a:t>THE </a:t>
            </a:r>
            <a:r>
              <a:rPr lang="en-US" sz="4000" dirty="0" smtClean="0">
                <a:latin typeface="Arial" panose="020B0604020202020204" pitchFamily="34" charset="0"/>
                <a:cs typeface="Arial" panose="020B0604020202020204" pitchFamily="34" charset="0"/>
              </a:rPr>
              <a:t>PROCESS TO BECOME WALKING DEAD</a:t>
            </a:r>
            <a:br>
              <a:rPr lang="en-US" sz="40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“THREE-BAD SELF-TALK</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133600"/>
            <a:ext cx="8229600" cy="4525963"/>
          </a:xfrm>
        </p:spPr>
        <p:txBody>
          <a:bodyPr>
            <a:normAutofit/>
          </a:bodyPr>
          <a:lstStyle/>
          <a:p>
            <a:pPr algn="ctr"/>
            <a:endParaRPr lang="en-US" sz="3600" b="1" dirty="0" smtClean="0">
              <a:latin typeface="Arial" panose="020B0604020202020204" pitchFamily="34" charset="0"/>
              <a:cs typeface="Arial" panose="020B0604020202020204" pitchFamily="34" charset="0"/>
            </a:endParaRPr>
          </a:p>
          <a:p>
            <a:pPr algn="ctr"/>
            <a:r>
              <a:rPr lang="en-US" sz="3600" b="1" dirty="0" smtClean="0">
                <a:solidFill>
                  <a:srgbClr val="C00000"/>
                </a:solidFill>
                <a:latin typeface="Arial" panose="020B0604020202020204" pitchFamily="34" charset="0"/>
                <a:cs typeface="Arial" panose="020B0604020202020204" pitchFamily="34" charset="0"/>
              </a:rPr>
              <a:t>I </a:t>
            </a:r>
            <a:r>
              <a:rPr lang="en-US" sz="3600" b="1" dirty="0" smtClean="0">
                <a:solidFill>
                  <a:srgbClr val="C00000"/>
                </a:solidFill>
                <a:latin typeface="Arial" panose="020B0604020202020204" pitchFamily="34" charset="0"/>
                <a:cs typeface="Arial" panose="020B0604020202020204" pitchFamily="34" charset="0"/>
              </a:rPr>
              <a:t>AM A HYPOCRITE!</a:t>
            </a:r>
          </a:p>
          <a:p>
            <a:pPr algn="ctr"/>
            <a:endParaRPr lang="en-US" sz="3600" b="1" dirty="0">
              <a:latin typeface="Arial" panose="020B0604020202020204" pitchFamily="34" charset="0"/>
              <a:cs typeface="Arial" panose="020B0604020202020204" pitchFamily="34" charset="0"/>
            </a:endParaRPr>
          </a:p>
          <a:p>
            <a:pPr algn="ctr"/>
            <a:r>
              <a:rPr lang="en-US" sz="3600" b="1" dirty="0" smtClean="0">
                <a:solidFill>
                  <a:srgbClr val="C00000"/>
                </a:solidFill>
                <a:latin typeface="Arial" panose="020B0604020202020204" pitchFamily="34" charset="0"/>
                <a:cs typeface="Arial" panose="020B0604020202020204" pitchFamily="34" charset="0"/>
              </a:rPr>
              <a:t>I AM NOT WORTHY!</a:t>
            </a:r>
          </a:p>
          <a:p>
            <a:pPr algn="ctr"/>
            <a:endParaRPr lang="en-US" sz="3600" b="1" dirty="0">
              <a:latin typeface="Arial" panose="020B0604020202020204" pitchFamily="34" charset="0"/>
              <a:cs typeface="Arial" panose="020B0604020202020204" pitchFamily="34" charset="0"/>
            </a:endParaRPr>
          </a:p>
          <a:p>
            <a:pPr algn="ctr"/>
            <a:r>
              <a:rPr lang="en-US" sz="3600" b="1" dirty="0" smtClean="0">
                <a:solidFill>
                  <a:srgbClr val="C00000"/>
                </a:solidFill>
                <a:latin typeface="Arial" panose="020B0604020202020204" pitchFamily="34" charset="0"/>
                <a:cs typeface="Arial" panose="020B0604020202020204" pitchFamily="34" charset="0"/>
              </a:rPr>
              <a:t>I SHOULDN’T SPEAK OUT!</a:t>
            </a:r>
            <a:endParaRPr lang="en-US" sz="3600" b="1"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normAutofit/>
          </a:bodyPr>
          <a:lstStyle/>
          <a:p>
            <a:pPr algn="ctr"/>
            <a:r>
              <a:rPr lang="en-US" sz="4800" b="1" dirty="0" smtClean="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NEGOTATION</a:t>
            </a:r>
          </a:p>
          <a:p>
            <a:pPr algn="ctr"/>
            <a:endParaRPr lang="en-US" sz="4800" b="1" dirty="0">
              <a:solidFill>
                <a:srgbClr val="C00000"/>
              </a:solidFill>
              <a:latin typeface="Arial" panose="020B0604020202020204" pitchFamily="34" charset="0"/>
              <a:cs typeface="Arial" panose="020B0604020202020204" pitchFamily="34" charset="0"/>
            </a:endParaRPr>
          </a:p>
          <a:p>
            <a:pPr algn="ctr"/>
            <a:r>
              <a:rPr lang="en-US" sz="4800" b="1" dirty="0" smtClean="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COMPROMISE</a:t>
            </a:r>
          </a:p>
          <a:p>
            <a:pPr algn="ctr"/>
            <a:endParaRPr lang="en-US" sz="4800" b="1" dirty="0">
              <a:solidFill>
                <a:srgbClr val="C00000"/>
              </a:solidFill>
              <a:latin typeface="Arial" panose="020B0604020202020204" pitchFamily="34" charset="0"/>
              <a:cs typeface="Arial" panose="020B0604020202020204" pitchFamily="34" charset="0"/>
            </a:endParaRPr>
          </a:p>
          <a:p>
            <a:pPr algn="ctr"/>
            <a:r>
              <a:rPr lang="en-US" sz="4800" b="1" dirty="0" smtClean="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RESIGNATION</a:t>
            </a:r>
            <a:endParaRPr lang="en-US" sz="48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orig01.deviantart.net/da4f/f/2012/332/c/e/take_my_heart_by_lomendeon-d5mheo7.png"/>
          <p:cNvPicPr>
            <a:picLocks noChangeAspect="1" noChangeArrowheads="1"/>
          </p:cNvPicPr>
          <p:nvPr/>
        </p:nvPicPr>
        <p:blipFill>
          <a:blip r:embed="rId2" cstate="print"/>
          <a:srcRect/>
          <a:stretch>
            <a:fillRect/>
          </a:stretch>
        </p:blipFill>
        <p:spPr bwMode="auto">
          <a:xfrm>
            <a:off x="0" y="0"/>
            <a:ext cx="9144000" cy="9552878"/>
          </a:xfrm>
          <a:prstGeom prst="rect">
            <a:avLst/>
          </a:prstGeom>
          <a:noFill/>
        </p:spPr>
      </p:pic>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orig12.deviantart.net/2a13/f/2008/060/8/f/don__t_take_my_heart_away_____by_knotty82.jpg"/>
          <p:cNvPicPr>
            <a:picLocks noChangeAspect="1" noChangeArrowheads="1"/>
          </p:cNvPicPr>
          <p:nvPr/>
        </p:nvPicPr>
        <p:blipFill>
          <a:blip r:embed="rId2" cstate="print"/>
          <a:srcRect/>
          <a:stretch>
            <a:fillRect/>
          </a:stretch>
        </p:blipFill>
        <p:spPr bwMode="auto">
          <a:xfrm>
            <a:off x="-2438400" y="-2438400"/>
            <a:ext cx="15240000" cy="11430000"/>
          </a:xfrm>
          <a:prstGeom prst="rect">
            <a:avLst/>
          </a:prstGeom>
          <a:noFill/>
        </p:spPr>
      </p:pic>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36.media.tumblr.com/tumblr_lyrzqt3bmJ1r2dkero1_500.jpg"/>
          <p:cNvPicPr>
            <a:picLocks noChangeAspect="1" noChangeArrowheads="1"/>
          </p:cNvPicPr>
          <p:nvPr/>
        </p:nvPicPr>
        <p:blipFill>
          <a:blip r:embed="rId2" cstate="print"/>
          <a:srcRect/>
          <a:stretch>
            <a:fillRect/>
          </a:stretch>
        </p:blipFill>
        <p:spPr bwMode="auto">
          <a:xfrm>
            <a:off x="2057400" y="1295400"/>
            <a:ext cx="5105400" cy="426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images.rapgenius.com/bb6bb3bff459f51f55c88ecef1e9112b.350x223x1.jpg"/>
          <p:cNvPicPr>
            <a:picLocks noChangeAspect="1" noChangeArrowheads="1"/>
          </p:cNvPicPr>
          <p:nvPr/>
        </p:nvPicPr>
        <p:blipFill>
          <a:blip r:embed="rId2" cstate="print"/>
          <a:srcRect/>
          <a:stretch>
            <a:fillRect/>
          </a:stretch>
        </p:blipFill>
        <p:spPr bwMode="auto">
          <a:xfrm>
            <a:off x="990600" y="1416231"/>
            <a:ext cx="7162800" cy="3155769"/>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0" y="4721662"/>
            <a:ext cx="9144000" cy="383738"/>
          </a:xfrm>
          <a:prstGeom prst="rect">
            <a:avLst/>
          </a:prstGeom>
        </p:spPr>
        <p:txBody>
          <a:bodyPr wrap="square">
            <a:spAutoFit/>
          </a:bodyPr>
          <a:lstStyle/>
          <a:p>
            <a:pPr algn="ctr"/>
            <a:r>
              <a:rPr lang="en-US" b="1" dirty="0">
                <a:latin typeface="Arial Black" panose="020B0A04020102020204" pitchFamily="34" charset="0"/>
              </a:rPr>
              <a:t>(2 </a:t>
            </a:r>
            <a:r>
              <a:rPr lang="en-US" b="1" dirty="0" err="1" smtClean="0">
                <a:latin typeface="Arial Black" panose="020B0A04020102020204" pitchFamily="34" charset="0"/>
              </a:rPr>
              <a:t>Thesselonians</a:t>
            </a:r>
            <a:r>
              <a:rPr lang="en-US" b="1" dirty="0" smtClean="0">
                <a:latin typeface="Arial Black" panose="020B0A04020102020204" pitchFamily="34" charset="0"/>
              </a:rPr>
              <a:t> </a:t>
            </a:r>
            <a:r>
              <a:rPr lang="en-US" b="1" dirty="0">
                <a:latin typeface="Arial Black" panose="020B0A04020102020204" pitchFamily="34" charset="0"/>
              </a:rPr>
              <a:t>1:7-12)</a:t>
            </a:r>
            <a:endParaRPr lang="en-US" dirty="0">
              <a:latin typeface="Arial Black" panose="020B0A04020102020204" pitchFamily="34" charset="0"/>
            </a:endParaRPr>
          </a:p>
        </p:txBody>
      </p:sp>
    </p:spTree>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70</Words>
  <Application>Microsoft Office PowerPoint</Application>
  <PresentationFormat>On-screen Show (4:3)</PresentationFormat>
  <Paragraphs>17</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Arial Black</vt:lpstr>
      <vt:lpstr>Calibri</vt:lpstr>
      <vt:lpstr>Office Theme</vt:lpstr>
      <vt:lpstr>PowerPoint Presentation</vt:lpstr>
      <vt:lpstr>PowerPoint Presentation</vt:lpstr>
      <vt:lpstr>PowerPoint Presentation</vt:lpstr>
      <vt:lpstr> THE PROCESS TO BECOME WALKING DEAD  “THREE-BAD SELF-TALK”</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Harl</dc:creator>
  <cp:lastModifiedBy>Shawn LaVergne</cp:lastModifiedBy>
  <cp:revision>18</cp:revision>
  <dcterms:created xsi:type="dcterms:W3CDTF">2015-09-05T20:11:10Z</dcterms:created>
  <dcterms:modified xsi:type="dcterms:W3CDTF">2015-09-06T13:26:39Z</dcterms:modified>
</cp:coreProperties>
</file>