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505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CF1A-25E4-4D02-95D1-BF19CE2D9790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41A-8F19-4EDA-94CF-4F9187E8F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CF1A-25E4-4D02-95D1-BF19CE2D9790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41A-8F19-4EDA-94CF-4F9187E8F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CF1A-25E4-4D02-95D1-BF19CE2D9790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41A-8F19-4EDA-94CF-4F9187E8F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CF1A-25E4-4D02-95D1-BF19CE2D9790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41A-8F19-4EDA-94CF-4F9187E8F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CF1A-25E4-4D02-95D1-BF19CE2D9790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41A-8F19-4EDA-94CF-4F9187E8F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CF1A-25E4-4D02-95D1-BF19CE2D9790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41A-8F19-4EDA-94CF-4F9187E8F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CF1A-25E4-4D02-95D1-BF19CE2D9790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41A-8F19-4EDA-94CF-4F9187E8F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CF1A-25E4-4D02-95D1-BF19CE2D9790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41A-8F19-4EDA-94CF-4F9187E8F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CF1A-25E4-4D02-95D1-BF19CE2D9790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41A-8F19-4EDA-94CF-4F9187E8F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CF1A-25E4-4D02-95D1-BF19CE2D9790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41A-8F19-4EDA-94CF-4F9187E8F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CF1A-25E4-4D02-95D1-BF19CE2D9790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41A-8F19-4EDA-94CF-4F9187E8F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9CF1A-25E4-4D02-95D1-BF19CE2D9790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7941A-8F19-4EDA-94CF-4F9187E8FE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5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08.deviantart.net/f823/i/2012/309/c/5/hillside_stronghold_by_andrewryanart-d5j3d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7.deviantart.net/9030/i/2008/117/8/f/sword_of_truth_by_to_the_bri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19072"/>
            <a:ext cx="7205402" cy="4800600"/>
          </a:xfrm>
          <a:prstGeom prst="rect">
            <a:avLst/>
          </a:prstGeom>
          <a:ln w="1270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" y="182434"/>
            <a:ext cx="82296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“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the word of God is living and active. Sharper than any double-edged sword, 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00132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pierces even to dividing soul and spirit, joints and marrow. 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00132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able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judge the thoughts and intentions of the heart.”  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00132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Hebrews 4:12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urbandictionary.com/render_definition.php?defid=5257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76272"/>
            <a:ext cx="4267200" cy="3145536"/>
          </a:xfrm>
          <a:prstGeom prst="rect">
            <a:avLst/>
          </a:prstGeom>
          <a:noFill/>
        </p:spPr>
      </p:pic>
      <p:pic>
        <p:nvPicPr>
          <p:cNvPr id="15364" name="Picture 4" descr="http://www.sideshowworld.com/13-TGOD/L-K/25-Geek/tgod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9975" y="457200"/>
            <a:ext cx="2714625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pre12.deviantart.net/618c/th/pre/f/2012/117/2/a/your_guardian_angel_by_lucien_fleurier-d4vktw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://godsnotdeadthemovie.com/blog/wp-content/uploads/2014/08/Intro1-1024x5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content.cdninstagram.com/hphotos-xaf1/t51.2885-15/s320x320/e15/11410543_847014158714539_107902944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5562600" cy="548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 rot="10800000" flipV="1">
            <a:off x="0" y="5486400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Thessalonians 4:16 </a:t>
            </a:r>
            <a:endParaRPr lang="en-US" sz="3600" b="1" dirty="0">
              <a:ln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75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48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Harl</dc:creator>
  <cp:lastModifiedBy>Shawn LaVergne</cp:lastModifiedBy>
  <cp:revision>12</cp:revision>
  <dcterms:created xsi:type="dcterms:W3CDTF">2015-09-12T20:06:18Z</dcterms:created>
  <dcterms:modified xsi:type="dcterms:W3CDTF">2015-09-13T04:13:20Z</dcterms:modified>
</cp:coreProperties>
</file>