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62" r:id="rId2"/>
    <p:sldId id="256" r:id="rId3"/>
    <p:sldId id="258" r:id="rId4"/>
    <p:sldId id="257" r:id="rId5"/>
    <p:sldId id="260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9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8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5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7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2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2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0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B0A9-AF30-4826-B6DB-8970E2D905B3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E3DF-B5A7-4B5A-88DC-AAB381AD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rrupt commun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 r="1" b="164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ralphie with soap in his mou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7222" b="-1"/>
          <a:stretch/>
        </p:blipFill>
        <p:spPr bwMode="auto">
          <a:xfrm>
            <a:off x="643467" y="643467"/>
            <a:ext cx="785918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8186503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36096"/>
            <a:ext cx="9147473" cy="6888817"/>
            <a:chOff x="0" y="120320"/>
            <a:chExt cx="9147473" cy="6888817"/>
          </a:xfrm>
        </p:grpSpPr>
        <p:sp>
          <p:nvSpPr>
            <p:cNvPr id="13" name="Rectangle 12"/>
            <p:cNvSpPr/>
            <p:nvPr/>
          </p:nvSpPr>
          <p:spPr>
            <a:xfrm>
              <a:off x="0" y="120320"/>
              <a:ext cx="914747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“Let no corrupt communication proceed out of your mouth, </a:t>
              </a: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but </a:t>
              </a:r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that which is good to the use of edifying, </a:t>
              </a: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that </a:t>
              </a:r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it may minister grace unto the hearers.”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" y="6393584"/>
              <a:ext cx="914399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400" b="1" spc="6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EPHESIANS 4:29</a:t>
              </a:r>
              <a:endParaRPr lang="en-US" sz="3400" spc="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2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2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taming the tong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" b="-2"/>
          <a:stretch/>
        </p:blipFill>
        <p:spPr bwMode="auto">
          <a:xfrm>
            <a:off x="643467" y="643467"/>
            <a:ext cx="785918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8186503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1737" y="43931"/>
            <a:ext cx="9145737" cy="6880982"/>
            <a:chOff x="-1737" y="43931"/>
            <a:chExt cx="9145737" cy="6880982"/>
          </a:xfrm>
        </p:grpSpPr>
        <p:sp>
          <p:nvSpPr>
            <p:cNvPr id="11" name="Rectangle 10"/>
            <p:cNvSpPr/>
            <p:nvPr/>
          </p:nvSpPr>
          <p:spPr>
            <a:xfrm>
              <a:off x="-1737" y="43931"/>
              <a:ext cx="91440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“But no one can tame the tongue; it is a restless evil and full of deadly poison. </a:t>
              </a:r>
              <a:b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endPara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With 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it we bless our Lord and Father, 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and 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with it we curse men, who have been made in the likeness of God;</a:t>
              </a:r>
              <a:r>
                <a:rPr lang="en-US" sz="2000" b="1" i="1" u="sng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br>
                <a:rPr lang="en-US" sz="2000" b="1" i="1" u="sng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from the same mouth come both blessing and cursing. 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My 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brethren, these things ought not to be this way.”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309360"/>
              <a:ext cx="9144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spc="600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</a:rPr>
                <a:t>JAMES 3:8-10</a:t>
              </a:r>
              <a:endParaRPr lang="en-US" sz="3400" spc="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76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ON'T BE ASHAMED OF THE GOSP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26234" y="206554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2464266"/>
            <a:ext cx="4000512" cy="3638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use the vernacular or common phrases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be ashamed 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Gospel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01336"/>
            <a:ext cx="9144000" cy="144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of God, Jesus Christ should be our true witness!  </a:t>
            </a:r>
          </a:p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we all should speak it.  </a:t>
            </a:r>
          </a:p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I’m going to tell Us all how, beginning with the don’ts.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69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51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122" name="Picture 2" descr="Image result for SPEAKING THE FAITH"/>
          <p:cNvPicPr preferRelativeResize="0">
            <a:picLocks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7" b="33535"/>
          <a:stretch/>
        </p:blipFill>
        <p:spPr bwMode="auto">
          <a:xfrm>
            <a:off x="0" y="2562836"/>
            <a:ext cx="9188224" cy="42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07030"/>
            <a:ext cx="9144000" cy="238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3200" b="1" spc="300" dirty="0">
                <a:ln w="9525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LET ME SHARE THE DO’S:</a:t>
            </a:r>
          </a:p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speak the faith in Conversation</a:t>
            </a:r>
            <a:endParaRPr lang="en-US" sz="2400" dirty="0">
              <a:solidFill>
                <a:srgbClr val="00132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out the cursing by word or by gesture </a:t>
            </a:r>
          </a:p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Use ‘Jesus talk’  in public discourse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7794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around each other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155" name="Picture 2" descr="Image result for TALKING JE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5339" y="5192335"/>
            <a:ext cx="3713321" cy="16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4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110</TotalTime>
  <Words>98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GBC</cp:lastModifiedBy>
  <cp:revision>39</cp:revision>
  <dcterms:created xsi:type="dcterms:W3CDTF">2017-05-27T20:08:47Z</dcterms:created>
  <dcterms:modified xsi:type="dcterms:W3CDTF">2017-05-28T15:19:08Z</dcterms:modified>
</cp:coreProperties>
</file>