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37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DA54-A52B-4119-9CBE-953269C3C393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2317-8C2B-4B74-94C7-76FE37A78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DA54-A52B-4119-9CBE-953269C3C393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2317-8C2B-4B74-94C7-76FE37A78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DA54-A52B-4119-9CBE-953269C3C393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2317-8C2B-4B74-94C7-76FE37A78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DA54-A52B-4119-9CBE-953269C3C393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2317-8C2B-4B74-94C7-76FE37A78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DA54-A52B-4119-9CBE-953269C3C393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2317-8C2B-4B74-94C7-76FE37A78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DA54-A52B-4119-9CBE-953269C3C393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2317-8C2B-4B74-94C7-76FE37A78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DA54-A52B-4119-9CBE-953269C3C393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2317-8C2B-4B74-94C7-76FE37A78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DA54-A52B-4119-9CBE-953269C3C393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2317-8C2B-4B74-94C7-76FE37A78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DA54-A52B-4119-9CBE-953269C3C393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2317-8C2B-4B74-94C7-76FE37A78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DA54-A52B-4119-9CBE-953269C3C393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2317-8C2B-4B74-94C7-76FE37A78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DA54-A52B-4119-9CBE-953269C3C393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2317-8C2B-4B74-94C7-76FE37A78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ADA54-A52B-4119-9CBE-953269C3C393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E2317-8C2B-4B74-94C7-76FE37A78B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4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ccooperagency.files.wordpress.com/2010/07/adam-and-the-breath-of-god-nadine-rippelme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oodfridayblues.files.wordpress.com/2013/03/hurricane-aftermath-pain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14600"/>
            <a:ext cx="6781800" cy="3829051"/>
          </a:xfrm>
          <a:prstGeom prst="rect">
            <a:avLst/>
          </a:prstGeom>
          <a:ln w="1270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28600" y="382488"/>
            <a:ext cx="845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132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“For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am convinced that neither death nor life, </a:t>
            </a:r>
            <a:b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neither angels nor demons, neither the present nor the future, </a:t>
            </a:r>
            <a:b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nor any powers, neither height nor depth, nor anything else in all creation, </a:t>
            </a:r>
            <a:b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will be able to separate us from the love of </a:t>
            </a:r>
            <a:b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God that is in Christ Jesus our Lord.”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(Romans 8:38-39) 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icturearchive.gunauction.com/4241203238/12606503/img_6025%20(large).jpg_thumbnai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johnstonefitness.com/wp-content/uploads/2011/02/Heart_Cardio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85800"/>
            <a:ext cx="5486400" cy="4229100"/>
          </a:xfrm>
          <a:prstGeom prst="rect">
            <a:avLst/>
          </a:prstGeom>
          <a:ln w="1270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073" y="5257800"/>
            <a:ext cx="9140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Well, have ya’ll checked your blood pressure for Yahweh lately?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jillwillrun.com/wp-content/uploads/2015/04/i-pity-da-f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8840" y="1828800"/>
            <a:ext cx="4851806" cy="384048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6858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fool hath said in his heart, There is no God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(Psalm 14:14a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ominicansinteractive.com/wp-content/uploads/2014/08/love-your-neighbour-as-yoursel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760" y="685800"/>
            <a:ext cx="6148892" cy="4572000"/>
          </a:xfrm>
          <a:prstGeom prst="rect">
            <a:avLst/>
          </a:prstGeom>
          <a:ln w="1270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54864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shall love your neighbor as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yourself.”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whyisrael.org/wp-content/uploads/2015/07/nyt-endofchristianityinmidea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349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00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50</Words>
  <Application>Microsoft Office PowerPoint</Application>
  <PresentationFormat>On-screen Show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Harl</dc:creator>
  <cp:lastModifiedBy>GBC</cp:lastModifiedBy>
  <cp:revision>26</cp:revision>
  <dcterms:created xsi:type="dcterms:W3CDTF">2015-08-01T01:30:19Z</dcterms:created>
  <dcterms:modified xsi:type="dcterms:W3CDTF">2015-08-02T15:21:36Z</dcterms:modified>
</cp:coreProperties>
</file>