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2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C57A71-C835-4542-BD6E-1FC85900020F}" type="datetimeFigureOut">
              <a:rPr lang="en-US" smtClean="0"/>
              <a:t>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021BEB-045F-4E05-9CF9-C9183F2AA34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C57A71-C835-4542-BD6E-1FC85900020F}" type="datetimeFigureOut">
              <a:rPr lang="en-US" smtClean="0"/>
              <a:t>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021BEB-045F-4E05-9CF9-C9183F2AA3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C57A71-C835-4542-BD6E-1FC85900020F}" type="datetimeFigureOut">
              <a:rPr lang="en-US" smtClean="0"/>
              <a:t>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021BEB-045F-4E05-9CF9-C9183F2AA3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C57A71-C835-4542-BD6E-1FC85900020F}" type="datetimeFigureOut">
              <a:rPr lang="en-US" smtClean="0"/>
              <a:t>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021BEB-045F-4E05-9CF9-C9183F2AA3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C57A71-C835-4542-BD6E-1FC85900020F}" type="datetimeFigureOut">
              <a:rPr lang="en-US" smtClean="0"/>
              <a:t>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021BEB-045F-4E05-9CF9-C9183F2AA34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C57A71-C835-4542-BD6E-1FC85900020F}" type="datetimeFigureOut">
              <a:rPr lang="en-US" smtClean="0"/>
              <a:t>2/22/2014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021BEB-045F-4E05-9CF9-C9183F2AA3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C57A71-C835-4542-BD6E-1FC85900020F}" type="datetimeFigureOut">
              <a:rPr lang="en-US" smtClean="0"/>
              <a:t>2/22/2014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021BEB-045F-4E05-9CF9-C9183F2AA34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C57A71-C835-4542-BD6E-1FC85900020F}" type="datetimeFigureOut">
              <a:rPr lang="en-US" smtClean="0"/>
              <a:t>2/22/2014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021BEB-045F-4E05-9CF9-C9183F2AA3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57A71-C835-4542-BD6E-1FC85900020F}" type="datetimeFigureOut">
              <a:rPr lang="en-US" smtClean="0"/>
              <a:t>2/22/2014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021BEB-045F-4E05-9CF9-C9183F2AA3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C57A71-C835-4542-BD6E-1FC85900020F}" type="datetimeFigureOut">
              <a:rPr lang="en-US" smtClean="0"/>
              <a:t>2/22/2014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021BEB-045F-4E05-9CF9-C9183F2AA34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C57A71-C835-4542-BD6E-1FC85900020F}" type="datetimeFigureOut">
              <a:rPr lang="en-US" smtClean="0"/>
              <a:t>2/22/2014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021BEB-045F-4E05-9CF9-C9183F2AA34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57A71-C835-4542-BD6E-1FC85900020F}" type="datetimeFigureOut">
              <a:rPr lang="en-US" smtClean="0"/>
              <a:t>2/22/2014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021BEB-045F-4E05-9CF9-C9183F2AA3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www.biblegateway.com/passage/?search=2Chr%2033:15-2Chr%2033:16" TargetMode="External"/><Relationship Id="rId3" Type="http://schemas.openxmlformats.org/officeDocument/2006/relationships/hyperlink" Target="http://www.biblegateway.com/passage/?search=Ps%20107:21-Ps%20107:22" TargetMode="External"/><Relationship Id="rId7" Type="http://schemas.openxmlformats.org/officeDocument/2006/relationships/hyperlink" Target="http://www.biblegateway.com/passage/?search=2Chr%2029:31" TargetMode="External"/><Relationship Id="rId2" Type="http://schemas.openxmlformats.org/officeDocument/2006/relationships/hyperlink" Target="http://www.biblegateway.com/passage/?search=Ps%2050:23" TargetMode="External"/><Relationship Id="rId1" Type="http://schemas.openxmlformats.org/officeDocument/2006/relationships/slideLayout" Target="../slideLayouts/slideLayout7.xml"/><Relationship Id="rId6" Type="http://schemas.openxmlformats.org/officeDocument/2006/relationships/hyperlink" Target="http://www.biblegateway.com/passage/?search=Ps%2066:13-Ps%2066:14" TargetMode="External"/><Relationship Id="rId11" Type="http://schemas.openxmlformats.org/officeDocument/2006/relationships/image" Target="../media/image4.jpeg"/><Relationship Id="rId5" Type="http://schemas.openxmlformats.org/officeDocument/2006/relationships/hyperlink" Target="http://www.biblegateway.com/passage/?search=Ps%207:17" TargetMode="External"/><Relationship Id="rId10" Type="http://schemas.openxmlformats.org/officeDocument/2006/relationships/hyperlink" Target="http://www.biblegateway.com/passage/?search=Jer%2033:11" TargetMode="External"/><Relationship Id="rId4" Type="http://schemas.openxmlformats.org/officeDocument/2006/relationships/hyperlink" Target="http://www.biblegateway.com/passage/?search=Ps%2056:12-Ps%2056:13" TargetMode="External"/><Relationship Id="rId9" Type="http://schemas.openxmlformats.org/officeDocument/2006/relationships/hyperlink" Target="http://www.biblegateway.com/passage/?search=Jer%2017:26"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1.bp.blogspot.com/-ACnRN9Yt9UU/Trq9zA8ColI/AAAAAAAAATQ/E4jsCD-M6rU/s1600/goodsamaritan.jpg"/>
          <p:cNvPicPr>
            <a:picLocks noChangeAspect="1" noChangeArrowheads="1"/>
          </p:cNvPicPr>
          <p:nvPr/>
        </p:nvPicPr>
        <p:blipFill>
          <a:blip r:embed="rId2" cstate="print"/>
          <a:srcRect/>
          <a:stretch>
            <a:fillRect/>
          </a:stretch>
        </p:blipFill>
        <p:spPr bwMode="auto">
          <a:xfrm>
            <a:off x="1676400" y="2286000"/>
            <a:ext cx="5257800" cy="4114800"/>
          </a:xfrm>
          <a:prstGeom prst="rect">
            <a:avLst/>
          </a:prstGeom>
          <a:noFill/>
        </p:spPr>
      </p:pic>
      <p:sp>
        <p:nvSpPr>
          <p:cNvPr id="6" name="Rectangle 5"/>
          <p:cNvSpPr/>
          <p:nvPr/>
        </p:nvSpPr>
        <p:spPr>
          <a:xfrm>
            <a:off x="0" y="152400"/>
            <a:ext cx="9144000" cy="2062103"/>
          </a:xfrm>
          <a:prstGeom prst="rect">
            <a:avLst/>
          </a:prstGeom>
        </p:spPr>
        <p:txBody>
          <a:bodyPr wrap="square">
            <a:spAutoFit/>
          </a:bodyPr>
          <a:lstStyle/>
          <a:p>
            <a:r>
              <a:rPr lang="en-US" sz="1600" dirty="0" smtClean="0"/>
              <a:t>“A man was going down from Jerusalem to Jericho, when he was attacked by robbers. They stripped him of his clothes, beat him and went away, leaving him half dead. A priest happened to be going down the same road, and when he saw the man, he passed by on the other side. </a:t>
            </a:r>
            <a:r>
              <a:rPr lang="en-US" sz="1600" baseline="30000" dirty="0" smtClean="0"/>
              <a:t>3</a:t>
            </a:r>
            <a:r>
              <a:rPr lang="en-US" sz="1600" dirty="0" smtClean="0"/>
              <a:t>So too, a Levite, when he came to the place and saw him, passed by on the other side. </a:t>
            </a:r>
            <a:r>
              <a:rPr lang="en-US" sz="1600" baseline="30000" dirty="0" smtClean="0"/>
              <a:t> </a:t>
            </a:r>
            <a:r>
              <a:rPr lang="en-US" sz="1600" dirty="0" smtClean="0"/>
              <a:t>But a Samaritan, as he traveled, came where the man was; and when he saw him, he took pity on him. </a:t>
            </a:r>
            <a:r>
              <a:rPr lang="en-US" sz="1600" baseline="30000" dirty="0" smtClean="0"/>
              <a:t> </a:t>
            </a:r>
            <a:r>
              <a:rPr lang="en-US" sz="1600" dirty="0" smtClean="0"/>
              <a:t>He went to him and bandaged his wounds, pouring on oil and wine. Then he put the man on his own donkey, brought him to an inn and took care of him. </a:t>
            </a:r>
            <a:r>
              <a:rPr lang="en-US" sz="1600" baseline="30000" dirty="0" smtClean="0"/>
              <a:t> </a:t>
            </a:r>
            <a:r>
              <a:rPr lang="en-US" sz="1600" dirty="0" smtClean="0"/>
              <a:t>The next day he took out two </a:t>
            </a:r>
            <a:r>
              <a:rPr lang="en-US" sz="1600" dirty="0" err="1" smtClean="0"/>
              <a:t>denarii</a:t>
            </a:r>
            <a:r>
              <a:rPr lang="en-US" sz="1600" dirty="0" smtClean="0"/>
              <a:t> and gave them to the innkeeper. ‘Look after him,’ he said, ‘and when I return, I will reimburse you for any extra expense you may have.’ </a:t>
            </a:r>
            <a:r>
              <a:rPr lang="en-US" sz="1200" b="1" dirty="0" smtClean="0"/>
              <a:t>(</a:t>
            </a:r>
            <a:r>
              <a:rPr lang="en-US" sz="1200" b="1" dirty="0" err="1" smtClean="0"/>
              <a:t>Lk</a:t>
            </a:r>
            <a:r>
              <a:rPr lang="en-US" sz="1200" b="1" dirty="0" smtClean="0"/>
              <a:t> 10:30-35)</a:t>
            </a:r>
            <a:endParaRPr lang="en-US" sz="1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jesus-is-savior.com/Believer's%20Corner/leper-jesus.jpg"/>
          <p:cNvPicPr>
            <a:picLocks noChangeAspect="1" noChangeArrowheads="1"/>
          </p:cNvPicPr>
          <p:nvPr/>
        </p:nvPicPr>
        <p:blipFill>
          <a:blip r:embed="rId2" cstate="print"/>
          <a:srcRect/>
          <a:stretch>
            <a:fillRect/>
          </a:stretch>
        </p:blipFill>
        <p:spPr bwMode="auto">
          <a:xfrm>
            <a:off x="2057400" y="1981200"/>
            <a:ext cx="5105400" cy="4876800"/>
          </a:xfrm>
          <a:prstGeom prst="rect">
            <a:avLst/>
          </a:prstGeom>
          <a:noFill/>
        </p:spPr>
      </p:pic>
      <p:sp>
        <p:nvSpPr>
          <p:cNvPr id="3" name="Rectangle 2"/>
          <p:cNvSpPr/>
          <p:nvPr/>
        </p:nvSpPr>
        <p:spPr>
          <a:xfrm>
            <a:off x="304800" y="197346"/>
            <a:ext cx="8610600" cy="1815882"/>
          </a:xfrm>
          <a:prstGeom prst="rect">
            <a:avLst/>
          </a:prstGeom>
        </p:spPr>
        <p:txBody>
          <a:bodyPr wrap="square">
            <a:spAutoFit/>
          </a:bodyPr>
          <a:lstStyle/>
          <a:p>
            <a:r>
              <a:rPr lang="en-US" sz="1400" b="1" dirty="0" smtClean="0"/>
              <a:t>“And it came to pass, as He went to Jerusalem, that He passed through the midst of Samaria and Galilee. And as He entered into a certain village, there met him ten men that were lepers, which stood afar off: And they lifted up their voices, and said, ‘Jesus, Master, have mercy on us.’ And when He saw them, He said unto them, ‘Go show yourselves unto the priests.’ And it came to pass, that, as they went, they were cleansed. And one of them, when he saw that he was healed, turned back, and with a loud voice glorified God and fell down on his face at His feet, giving him thanks: </a:t>
            </a:r>
            <a:r>
              <a:rPr lang="en-US" sz="1400" b="1" i="1" u="sng" dirty="0" smtClean="0"/>
              <a:t>and he was a Samaritan</a:t>
            </a:r>
            <a:r>
              <a:rPr lang="en-US" sz="1400" b="1" dirty="0" smtClean="0"/>
              <a:t>.</a:t>
            </a:r>
            <a:r>
              <a:rPr lang="en-US" sz="1400" b="1" baseline="30000" dirty="0" smtClean="0"/>
              <a:t> </a:t>
            </a:r>
            <a:r>
              <a:rPr lang="en-US" sz="1400" b="1" dirty="0" smtClean="0"/>
              <a:t>And Jesus answering said, ‘Were there not ten cleansed? but where are the nine?’ There are not found that returned to give glory to God, save this stranger?’And He said to him, ‘Arise, go thy way: your faith hath made you whole.’ </a:t>
            </a:r>
            <a:r>
              <a:rPr lang="en-US" sz="1200" b="1" dirty="0" smtClean="0"/>
              <a:t>(</a:t>
            </a:r>
            <a:r>
              <a:rPr lang="en-US" sz="1200" b="1" dirty="0" err="1" smtClean="0"/>
              <a:t>Lk</a:t>
            </a:r>
            <a:r>
              <a:rPr lang="en-US" sz="1200" b="1" dirty="0" smtClean="0"/>
              <a:t> 17:11-19)</a:t>
            </a:r>
            <a:endParaRPr lang="en-US" sz="1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s://lisawallerrogers.files.wordpress.com/2009/03/gathering-buffalo-chips1.jpg?w=500"/>
          <p:cNvPicPr>
            <a:picLocks noChangeAspect="1" noChangeArrowheads="1"/>
          </p:cNvPicPr>
          <p:nvPr/>
        </p:nvPicPr>
        <p:blipFill>
          <a:blip r:embed="rId2" cstate="print"/>
          <a:srcRect/>
          <a:stretch>
            <a:fillRect/>
          </a:stretch>
        </p:blipFill>
        <p:spPr bwMode="auto">
          <a:xfrm>
            <a:off x="1828800" y="2362200"/>
            <a:ext cx="4762500" cy="3419475"/>
          </a:xfrm>
          <a:prstGeom prst="rect">
            <a:avLst/>
          </a:prstGeom>
          <a:noFill/>
        </p:spPr>
      </p:pic>
      <p:sp>
        <p:nvSpPr>
          <p:cNvPr id="15363" name="Rectangle 3"/>
          <p:cNvSpPr>
            <a:spLocks noChangeArrowheads="1"/>
          </p:cNvSpPr>
          <p:nvPr/>
        </p:nvSpPr>
        <p:spPr bwMode="auto">
          <a:xfrm>
            <a:off x="2133600" y="1581835"/>
            <a:ext cx="4160113"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Be Grateful for this!</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457200"/>
            <a:ext cx="9144000" cy="132343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600" dirty="0">
                <a:latin typeface="Times New Roman" pitchFamily="18" charset="0"/>
                <a:ea typeface="Times New Roman" pitchFamily="18" charset="0"/>
                <a:cs typeface="Times New Roman" pitchFamily="18" charset="0"/>
              </a:rPr>
              <a:t>A</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600" b="0" i="1"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thank offering</a:t>
            </a:r>
            <a:r>
              <a:rPr kumimoji="0" lang="en-US" sz="1600" b="0" i="1"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was poured</a:t>
            </a:r>
            <a:r>
              <a:rPr kumimoji="0" lang="en-US" sz="16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out</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full view and hearing of the entire congregation for: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1600" b="1" dirty="0">
                <a:solidFill>
                  <a:srgbClr val="000000"/>
                </a:solidFill>
                <a:latin typeface="Calibri" pitchFamily="34" charset="0"/>
                <a:ea typeface="Times New Roman" pitchFamily="18" charset="0"/>
                <a:cs typeface="Times New Roman" pitchFamily="18" charset="0"/>
              </a:rPr>
              <a:t>D</a:t>
            </a:r>
            <a:r>
              <a:rPr kumimoji="0" lang="en-US" sz="16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eliverance from distress, death or sickness</a:t>
            </a:r>
            <a:r>
              <a:rPr kumimoji="0" lang="en-US" sz="16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r>
              <a:rPr kumimoji="0" lang="en-US" sz="1600" b="1" i="0" u="none" strike="noStrike" cap="none" normalizeH="0" baseline="0" dirty="0" smtClean="0">
                <a:ln>
                  <a:noFill/>
                </a:ln>
                <a:solidFill>
                  <a:srgbClr val="B37162"/>
                </a:solidFill>
                <a:effectLst/>
                <a:latin typeface="Calibri" pitchFamily="34" charset="0"/>
                <a:ea typeface="Times New Roman" pitchFamily="18" charset="0"/>
                <a:cs typeface="Times New Roman" pitchFamily="18" charset="0"/>
                <a:hlinkClick r:id="rId2"/>
              </a:rPr>
              <a:t>Ps 50:23</a:t>
            </a:r>
            <a:r>
              <a:rPr kumimoji="0" lang="en-US" sz="16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smtClean="0">
                <a:ln>
                  <a:noFill/>
                </a:ln>
                <a:solidFill>
                  <a:srgbClr val="B37162"/>
                </a:solidFill>
                <a:effectLst/>
                <a:latin typeface="Calibri" pitchFamily="34" charset="0"/>
                <a:ea typeface="Times New Roman" pitchFamily="18" charset="0"/>
                <a:cs typeface="Times New Roman" pitchFamily="18" charset="0"/>
                <a:hlinkClick r:id="rId3"/>
              </a:rPr>
              <a:t>Ps 107:21-22</a:t>
            </a:r>
            <a:r>
              <a:rPr kumimoji="0" lang="en-US" sz="16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smtClean="0">
                <a:ln>
                  <a:noFill/>
                </a:ln>
                <a:solidFill>
                  <a:srgbClr val="B37162"/>
                </a:solidFill>
                <a:effectLst/>
                <a:latin typeface="Calibri" pitchFamily="34" charset="0"/>
                <a:ea typeface="Times New Roman" pitchFamily="18" charset="0"/>
                <a:cs typeface="Times New Roman" pitchFamily="18" charset="0"/>
                <a:hlinkClick r:id="rId4"/>
              </a:rPr>
              <a:t>Ps 56:12-13</a:t>
            </a:r>
            <a:r>
              <a:rPr kumimoji="0" lang="en-US" sz="16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Following a vo</a:t>
            </a:r>
            <a:r>
              <a:rPr kumimoji="0" lang="en-US" sz="16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a:t>
            </a:r>
            <a:r>
              <a:rPr kumimoji="0" lang="en-US" sz="16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to God in anticipation of an answer to prayer</a:t>
            </a:r>
            <a:r>
              <a:rPr kumimoji="0" lang="en-US" sz="16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rgbClr val="B37162"/>
                </a:solidFill>
                <a:effectLst/>
                <a:latin typeface="Arial" pitchFamily="34" charset="0"/>
                <a:ea typeface="Times New Roman" pitchFamily="18" charset="0"/>
                <a:cs typeface="Arial" pitchFamily="34" charset="0"/>
                <a:hlinkClick r:id="rId5"/>
              </a:rPr>
              <a:t>Ps 7:1</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5"/>
              </a:rPr>
              <a:t>7</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rgbClr val="B37162"/>
                </a:solidFill>
                <a:effectLst/>
                <a:latin typeface="Arial" pitchFamily="34" charset="0"/>
                <a:ea typeface="Times New Roman" pitchFamily="18" charset="0"/>
                <a:cs typeface="Arial" pitchFamily="34" charset="0"/>
                <a:hlinkClick r:id="rId6"/>
              </a:rPr>
              <a:t>Ps 66:13-1</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6"/>
              </a:rPr>
              <a:t>4</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times of religious renewal</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rgbClr val="B2462D"/>
                </a:solidFill>
                <a:effectLst/>
                <a:latin typeface="Arial" pitchFamily="34" charset="0"/>
                <a:ea typeface="Times New Roman" pitchFamily="18" charset="0"/>
                <a:cs typeface="Arial" pitchFamily="34" charset="0"/>
                <a:hlinkClick r:id="rId7"/>
              </a:rPr>
              <a:t>2Ch 29:31</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rgbClr val="B37162"/>
                </a:solidFill>
                <a:effectLst/>
                <a:latin typeface="Arial" pitchFamily="34" charset="0"/>
                <a:ea typeface="Times New Roman" pitchFamily="18" charset="0"/>
                <a:cs typeface="Arial" pitchFamily="34" charset="0"/>
                <a:hlinkClick r:id="rId8"/>
              </a:rPr>
              <a:t>2Ch 33:15-16</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rgbClr val="B37162"/>
                </a:solidFill>
                <a:effectLst/>
                <a:latin typeface="Arial" pitchFamily="34" charset="0"/>
                <a:ea typeface="Times New Roman" pitchFamily="18" charset="0"/>
                <a:cs typeface="Arial" pitchFamily="34" charset="0"/>
                <a:hlinkClick r:id="rId9"/>
              </a:rPr>
              <a:t>Jer</a:t>
            </a:r>
            <a:r>
              <a:rPr kumimoji="0" lang="en-US" sz="1600" b="0" i="0" u="none" strike="noStrike" cap="none" normalizeH="0" baseline="0" dirty="0" smtClean="0">
                <a:ln>
                  <a:noFill/>
                </a:ln>
                <a:solidFill>
                  <a:srgbClr val="B37162"/>
                </a:solidFill>
                <a:effectLst/>
                <a:latin typeface="Arial" pitchFamily="34" charset="0"/>
                <a:ea typeface="Times New Roman" pitchFamily="18" charset="0"/>
                <a:cs typeface="Arial" pitchFamily="34" charset="0"/>
                <a:hlinkClick r:id="rId9"/>
              </a:rPr>
              <a:t> 17:26</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rgbClr val="B37162"/>
                </a:solidFill>
                <a:effectLst/>
                <a:latin typeface="Arial" pitchFamily="34" charset="0"/>
                <a:ea typeface="Times New Roman" pitchFamily="18" charset="0"/>
                <a:cs typeface="Arial" pitchFamily="34" charset="0"/>
                <a:hlinkClick r:id="rId10"/>
              </a:rPr>
              <a:t>Jer</a:t>
            </a:r>
            <a:r>
              <a:rPr kumimoji="0" lang="en-US" sz="1600" b="0" i="0" u="none" strike="noStrike" cap="none" normalizeH="0" baseline="0" dirty="0" smtClean="0">
                <a:ln>
                  <a:noFill/>
                </a:ln>
                <a:solidFill>
                  <a:srgbClr val="B37162"/>
                </a:solidFill>
                <a:effectLst/>
                <a:latin typeface="Arial" pitchFamily="34" charset="0"/>
                <a:ea typeface="Times New Roman" pitchFamily="18" charset="0"/>
                <a:cs typeface="Arial" pitchFamily="34" charset="0"/>
                <a:hlinkClick r:id="rId10"/>
              </a:rPr>
              <a:t> 33:11</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6387" name="Picture 3" descr="http://www.onfinishingwell.com/wp-content/uploads/2012/07/poured-out.jpg"/>
          <p:cNvPicPr>
            <a:picLocks noChangeAspect="1" noChangeArrowheads="1"/>
          </p:cNvPicPr>
          <p:nvPr/>
        </p:nvPicPr>
        <p:blipFill>
          <a:blip r:embed="rId11" cstate="print"/>
          <a:srcRect/>
          <a:stretch>
            <a:fillRect/>
          </a:stretch>
        </p:blipFill>
        <p:spPr bwMode="auto">
          <a:xfrm>
            <a:off x="609600" y="2209800"/>
            <a:ext cx="7620000" cy="42862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calebdufresne.theworldrace.org/blogphotos/theworldrace/calebdufresne/wine-glass-pour.jpg"/>
          <p:cNvPicPr>
            <a:picLocks noChangeAspect="1" noChangeArrowheads="1"/>
          </p:cNvPicPr>
          <p:nvPr/>
        </p:nvPicPr>
        <p:blipFill>
          <a:blip r:embed="rId2" cstate="print"/>
          <a:srcRect/>
          <a:stretch>
            <a:fillRect/>
          </a:stretch>
        </p:blipFill>
        <p:spPr bwMode="auto">
          <a:xfrm>
            <a:off x="2209800" y="1524000"/>
            <a:ext cx="3733800" cy="2295526"/>
          </a:xfrm>
          <a:prstGeom prst="rect">
            <a:avLst/>
          </a:prstGeom>
          <a:noFill/>
        </p:spPr>
      </p:pic>
      <p:sp>
        <p:nvSpPr>
          <p:cNvPr id="3" name="Rectangle 2"/>
          <p:cNvSpPr/>
          <p:nvPr/>
        </p:nvSpPr>
        <p:spPr>
          <a:xfrm>
            <a:off x="1066800" y="4038600"/>
            <a:ext cx="5715000" cy="646331"/>
          </a:xfrm>
          <a:prstGeom prst="rect">
            <a:avLst/>
          </a:prstGeom>
        </p:spPr>
        <p:txBody>
          <a:bodyPr wrap="square">
            <a:spAutoFit/>
          </a:bodyPr>
          <a:lstStyle/>
          <a:p>
            <a:pPr algn="ctr"/>
            <a:r>
              <a:rPr lang="en-US" b="1" i="1" dirty="0"/>
              <a:t>“For I am already being poured out as a drink offering, and the time of my departure is at hand.” </a:t>
            </a:r>
            <a:r>
              <a:rPr lang="en-US" b="1" dirty="0"/>
              <a:t>(II Tim 4:6)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www.shomreitorah.org/wp-content/upLoads/2011/11/thank-you-kids.jpg"/>
          <p:cNvPicPr>
            <a:picLocks noChangeAspect="1" noChangeArrowheads="1"/>
          </p:cNvPicPr>
          <p:nvPr/>
        </p:nvPicPr>
        <p:blipFill>
          <a:blip r:embed="rId2" cstate="print"/>
          <a:srcRect/>
          <a:stretch>
            <a:fillRect/>
          </a:stretch>
        </p:blipFill>
        <p:spPr bwMode="auto">
          <a:xfrm>
            <a:off x="0" y="-152400"/>
            <a:ext cx="9601200" cy="70104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289</Words>
  <Application>Microsoft Office PowerPoint</Application>
  <PresentationFormat>On-screen Show (4:3)</PresentationFormat>
  <Paragraphs>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Harl</dc:creator>
  <cp:lastModifiedBy>Harl</cp:lastModifiedBy>
  <cp:revision>3</cp:revision>
  <dcterms:created xsi:type="dcterms:W3CDTF">2014-02-22T22:24:13Z</dcterms:created>
  <dcterms:modified xsi:type="dcterms:W3CDTF">2014-02-22T22:50:24Z</dcterms:modified>
</cp:coreProperties>
</file>