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637D-12D5-4B9A-903F-CC292365D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3E91D-6F73-47E7-B808-1D7DE380E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E262E-486C-46EF-B9A3-6C4D5A00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1FF5-EF5D-4550-AE58-57140A28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DD22E-4AA2-4E45-8A8A-470FC9B6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5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6E54-F94A-4B9C-8C18-A3EFB24A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21D60-0806-4D45-B85B-C47526B1E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9FBBB-05B5-402A-A6D3-9E77CF3E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6F76E-3BA8-4C59-A1E8-7B84C7F7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72C1D-76D6-45EA-BF56-14780AB0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EBDF0-AD9A-476E-88EF-0C38999F8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CAA25-B596-455B-856D-9F2558554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3DE90-7DD7-429A-A73B-9284E305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E3BCE-AB28-4E9D-BAAE-AB7B1BE7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5F762-C85F-43AA-83E1-38BDD784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9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FEB5-DC14-420C-A13C-BB589BB9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4C6B-54BB-4EC1-9DF7-3BD08B9FF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9854-91D7-4580-BC86-4747165D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BC09D-0912-4401-A073-D274DFFF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9A06-8ECB-47CF-BAC2-D6C234F8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059C-E99E-4873-BCA8-83ED74A1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A720D-82CF-4918-B653-44681E2E3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8A90A-FF15-4AE2-A707-879C5A25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1D5AD-448D-4636-BB19-61C3120F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63D1F-CA19-4E44-A98D-C53E95F1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3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682BD-70EB-4A7F-B67A-E68B94F1D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53F89-8161-46F6-8C9C-5B72C0D32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8CFE6-E5D7-42B6-B64E-CFBA00B5D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4666-0AA6-4EB2-9E25-0275FE6F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385D8-A2FB-475B-AADD-260B7176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AA2B8-5D73-401E-BF39-815CA155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CEC9-AB02-42F9-80A1-A1E6919B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48193-652B-48F3-BD33-BAC45433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FAA4F-2171-4624-89EB-09A713DF8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11120-C681-41B3-B814-2809872F8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59D77-494D-4725-92DD-5F4A8E1C6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AC259-41C0-40D3-90EE-C777DA82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ECC7-AF9F-445B-81BB-CC2DC68B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FB612-A410-4002-95DC-DB842633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495E-8342-43A2-B13C-D9F83BE3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11B56-C760-4CE6-AE69-4DA46A3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5103A-BD45-4BB2-B948-FBCCD10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A3A22-4D41-49BE-8AD9-B38B8059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3D7BA-6690-4886-B0DB-E41AF256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111B6-2E0B-4842-9C6E-B62AB5BA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B60EF-F9C4-460D-A912-8E6B880A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C711-C561-4BDC-AC19-B6E5CD93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C2AC-4A74-4218-8D57-121E77FB1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53E5-F42E-4EC1-9307-749FB9412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DC537-55A2-4E7A-B99A-23BE56AC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7F365-9CC6-4661-B6BB-9B220465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2B792-C840-4B05-94C3-0AF9E8D3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6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979A-BF7A-44A8-A8A7-CE48C2F0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6FBE1-60C4-4DCA-92B8-5DD33049F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E413B-D2B4-4C80-810B-42380F379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DB4CD-2135-452C-9222-624F816E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4A90F-9436-4812-9E41-71145956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28096-87C5-4D39-8CCC-97539B55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8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426D93-C9B0-40AA-B1F3-BA9073632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91FFD-BA53-4019-A9FC-58AA33CC8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B6594-379B-4529-8D41-044403A04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C6BE-42E3-4DBF-83B2-BF05E3BCD5C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403CB-D582-45D6-9BE1-AF4EEF9CF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DEC4-5109-4805-8947-C2FD1CEBE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E602-A5F1-41E6-ABB1-CBB97AB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trophy">
            <a:extLst>
              <a:ext uri="{FF2B5EF4-FFF2-40B4-BE49-F238E27FC236}">
                <a16:creationId xmlns:a16="http://schemas.microsoft.com/office/drawing/2014/main" id="{F1CDCE0D-7B7D-4374-B846-1977A040C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7" r="-1" b="2507"/>
          <a:stretch/>
        </p:blipFill>
        <p:spPr bwMode="auto">
          <a:xfrm>
            <a:off x="838200" y="-3810"/>
            <a:ext cx="99288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70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5334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tupid cow">
            <a:extLst>
              <a:ext uri="{FF2B5EF4-FFF2-40B4-BE49-F238E27FC236}">
                <a16:creationId xmlns:a16="http://schemas.microsoft.com/office/drawing/2014/main" id="{FDD46192-E3C3-48D1-AEB3-2212173ED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6272" y="145915"/>
            <a:ext cx="9105089" cy="67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31111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077" name="Freeform: Shape 72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074" name="Picture 2" descr="Image result for cat eating bird cartoon">
            <a:extLst>
              <a:ext uri="{FF2B5EF4-FFF2-40B4-BE49-F238E27FC236}">
                <a16:creationId xmlns:a16="http://schemas.microsoft.com/office/drawing/2014/main" id="{C883D67C-932D-41BD-8AFC-F8371C514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4" r="1" b="4205"/>
          <a:stretch/>
        </p:blipFill>
        <p:spPr bwMode="auto">
          <a:xfrm>
            <a:off x="2354578" y="544297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2933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28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whatever is true">
            <a:extLst>
              <a:ext uri="{FF2B5EF4-FFF2-40B4-BE49-F238E27FC236}">
                <a16:creationId xmlns:a16="http://schemas.microsoft.com/office/drawing/2014/main" id="{8AD25289-0F49-442B-9932-5A5E998919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1" r="-1" b="53366"/>
          <a:stretch/>
        </p:blipFill>
        <p:spPr bwMode="auto">
          <a:xfrm>
            <a:off x="1143949" y="643467"/>
            <a:ext cx="990410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8103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\heaven">
            <a:extLst>
              <a:ext uri="{FF2B5EF4-FFF2-40B4-BE49-F238E27FC236}">
                <a16:creationId xmlns:a16="http://schemas.microsoft.com/office/drawing/2014/main" id="{117663F0-0E9B-4FB6-8191-A7326941E1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8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46767B-F5ED-44E1-AC31-6A19105BEB89}"/>
              </a:ext>
            </a:extLst>
          </p:cNvPr>
          <p:cNvSpPr/>
          <p:nvPr/>
        </p:nvSpPr>
        <p:spPr>
          <a:xfrm>
            <a:off x="1773181" y="5675733"/>
            <a:ext cx="86456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Without hesitation he said, </a:t>
            </a:r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“Heaven!”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0306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52" name="Straight Connector 134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B551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 result for old hands praying">
            <a:extLst>
              <a:ext uri="{FF2B5EF4-FFF2-40B4-BE49-F238E27FC236}">
                <a16:creationId xmlns:a16="http://schemas.microsoft.com/office/drawing/2014/main" id="{07DB7562-71D7-4D24-8EE3-52C74A270C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"/>
          <a:stretch/>
        </p:blipFill>
        <p:spPr bwMode="auto">
          <a:xfrm>
            <a:off x="4061860" y="1123527"/>
            <a:ext cx="6689424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0CECE7B-A308-492C-8994-FA08E146C54B}"/>
              </a:ext>
            </a:extLst>
          </p:cNvPr>
          <p:cNvSpPr/>
          <p:nvPr/>
        </p:nvSpPr>
        <p:spPr>
          <a:xfrm>
            <a:off x="94139" y="1570814"/>
            <a:ext cx="3644063" cy="3679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Those dear, crinkly hands became so precious to me and gorgeous!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8557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from glory to glory">
            <a:extLst>
              <a:ext uri="{FF2B5EF4-FFF2-40B4-BE49-F238E27FC236}">
                <a16:creationId xmlns:a16="http://schemas.microsoft.com/office/drawing/2014/main" id="{E8B32D84-9272-4A7D-B6CF-DDBC64039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124" y="1123527"/>
            <a:ext cx="6364749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53265" y="1570814"/>
            <a:ext cx="0" cy="3710227"/>
          </a:xfrm>
          <a:prstGeom prst="line">
            <a:avLst/>
          </a:prstGeom>
          <a:ln w="19050">
            <a:solidFill>
              <a:srgbClr val="FBC3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1D1B11E-AFDC-4CC0-B4A8-E594239361A5}"/>
              </a:ext>
            </a:extLst>
          </p:cNvPr>
          <p:cNvSpPr/>
          <p:nvPr/>
        </p:nvSpPr>
        <p:spPr>
          <a:xfrm>
            <a:off x="8646459" y="1570814"/>
            <a:ext cx="340210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Corinthians 3:18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24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we all, who with unveiled faces contemplate the Lord's glory, are being transformed into His image with ever-increasing glory, which comes from the Lord, who is the Spirit.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0831611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Shawn LaVergne</cp:lastModifiedBy>
  <cp:revision>5</cp:revision>
  <dcterms:created xsi:type="dcterms:W3CDTF">2019-09-21T19:25:52Z</dcterms:created>
  <dcterms:modified xsi:type="dcterms:W3CDTF">2019-09-22T04:51:49Z</dcterms:modified>
</cp:coreProperties>
</file>