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0" r:id="rId2"/>
    <p:sldId id="281" r:id="rId3"/>
    <p:sldId id="283" r:id="rId4"/>
    <p:sldId id="284" r:id="rId5"/>
    <p:sldId id="282" r:id="rId6"/>
    <p:sldId id="285" r:id="rId7"/>
    <p:sldId id="286" r:id="rId8"/>
    <p:sldId id="287" r:id="rId9"/>
    <p:sldId id="278" r:id="rId10"/>
  </p:sldIdLst>
  <p:sldSz cx="9144000" cy="5143500" type="screen16x9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149" autoAdjust="0"/>
  </p:normalViewPr>
  <p:slideViewPr>
    <p:cSldViewPr>
      <p:cViewPr>
        <p:scale>
          <a:sx n="102" d="100"/>
          <a:sy n="102" d="100"/>
        </p:scale>
        <p:origin x="-456" y="7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8D48B814-DB4D-40A3-B9F7-C3DE0FEE8A93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18207091-2A16-4E02-B96B-4AD615A31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obile.biblegateway.com/passage/?search=Psalm+30:5&amp;version=NKJV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obile.biblegateway.com/passage/?search=Psalm+30:5&amp;version=NKJV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obile.biblegateway.com/passage/?search=Psalm+30:5&amp;version=NKJV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obile.biblegateway.com/passage/?search=Psalm+30:5&amp;version=NKJV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obile.biblegateway.com/passage/?search=Psalm+30:5&amp;version=NKJV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Gratitude :</a:t>
            </a:r>
          </a:p>
          <a:p>
            <a:r>
              <a:rPr lang="en-US" dirty="0" smtClean="0"/>
              <a:t>the quality of being thankful; readiness to show appreciation for and to return kindness</a:t>
            </a:r>
          </a:p>
          <a:p>
            <a:endParaRPr lang="en-US" dirty="0" smtClean="0"/>
          </a:p>
          <a:p>
            <a:r>
              <a:rPr lang="en-US" dirty="0" smtClean="0"/>
              <a:t>Thankfulness in action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7091-2A16-4E02-B96B-4AD615A31B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05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r>
              <a:rPr lang="en-US" dirty="0" smtClean="0"/>
              <a:t>1 Thessalonians 5:17-18</a:t>
            </a:r>
          </a:p>
          <a:p>
            <a:r>
              <a:rPr lang="en-US" dirty="0" smtClean="0"/>
              <a:t>17 pray without ceasing, 18 in everything give thanks; for this is the will of God in Christ Jesus for you.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7091-2A16-4E02-B96B-4AD615A31B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05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Colossians 2:6-7</a:t>
            </a:r>
          </a:p>
          <a:p>
            <a:r>
              <a:rPr lang="en-US" baseline="30000" dirty="0" smtClean="0"/>
              <a:t>6 </a:t>
            </a:r>
            <a:r>
              <a:rPr lang="en-US" dirty="0" smtClean="0"/>
              <a:t>As you therefore have received Christ Jesus the Lord, so walk in Him, </a:t>
            </a:r>
            <a:r>
              <a:rPr lang="en-US" baseline="30000" dirty="0" smtClean="0"/>
              <a:t>7 </a:t>
            </a:r>
            <a:r>
              <a:rPr lang="en-US" dirty="0" smtClean="0"/>
              <a:t>rooted and built up in Him and established in the faith, as you have been taught, abounding in it with thanksgiving.</a:t>
            </a:r>
          </a:p>
          <a:p>
            <a:endParaRPr lang="en-US" dirty="0" smtClean="0"/>
          </a:p>
          <a:p>
            <a:r>
              <a:rPr lang="en-US" dirty="0" smtClean="0"/>
              <a:t>This last couple of years I have experienced more loss then in anytime of my life and the last four months have been harder then anytime</a:t>
            </a:r>
            <a:r>
              <a:rPr lang="en-US" baseline="0" dirty="0" smtClean="0"/>
              <a:t> in my life.</a:t>
            </a:r>
          </a:p>
          <a:p>
            <a:r>
              <a:rPr lang="en-US" baseline="0" dirty="0" smtClean="0"/>
              <a:t>One thing I know for sure is I couldn’t make it without my relationships with God and His body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7091-2A16-4E02-B96B-4AD615A31B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05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r>
              <a:rPr lang="en-US" dirty="0" smtClean="0"/>
              <a:t>Romans 5:8</a:t>
            </a:r>
          </a:p>
          <a:p>
            <a:r>
              <a:rPr lang="en-US" dirty="0" smtClean="0"/>
              <a:t>But God demonstrates His own love toward us, in that while we were still sinners, Christ died for us.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7091-2A16-4E02-B96B-4AD615A31B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05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r>
              <a:rPr lang="en-US" dirty="0" smtClean="0"/>
              <a:t>1 Thessalonians 3:12</a:t>
            </a:r>
          </a:p>
          <a:p>
            <a:r>
              <a:rPr lang="en-US" dirty="0" smtClean="0"/>
              <a:t>And may the Lord make you increase and abound in love to one another and to all, just as we do to you,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7091-2A16-4E02-B96B-4AD615A31B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05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Hope - confident Assurance</a:t>
            </a:r>
          </a:p>
          <a:p>
            <a:endParaRPr lang="en-US" dirty="0" smtClean="0"/>
          </a:p>
          <a:p>
            <a:r>
              <a:rPr lang="en-US" dirty="0" smtClean="0"/>
              <a:t> 1 Thessalonians 4:13-14 </a:t>
            </a:r>
          </a:p>
          <a:p>
            <a:r>
              <a:rPr lang="en-US" dirty="0" smtClean="0"/>
              <a:t>The Hope of Christ’s Coming</a:t>
            </a:r>
          </a:p>
          <a:p>
            <a:endParaRPr lang="en-US" dirty="0" smtClean="0"/>
          </a:p>
          <a:p>
            <a:r>
              <a:rPr lang="en-US" dirty="0" smtClean="0"/>
              <a:t>13 But I do not want you to be ignorant, brethren, concerning those who have fallen [a]asleep, lest you sorrow as others who have no hope. 14 For if we believe that Jesus died and rose again, even so God will bring with Him those who [b]sleep in Jesus.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7091-2A16-4E02-B96B-4AD615A31B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05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r>
              <a:rPr lang="en-US" dirty="0" smtClean="0"/>
              <a:t>I was and am blessed to have a Family that loved the lord and strives to live a life that pleases Him. Maybe this is your reality maybe it isn’t </a:t>
            </a:r>
          </a:p>
          <a:p>
            <a:r>
              <a:rPr lang="en-US" dirty="0" smtClean="0"/>
              <a:t>But this goes back to the Body we are as Paul puts it :</a:t>
            </a:r>
          </a:p>
          <a:p>
            <a:endParaRPr lang="en-US" dirty="0" smtClean="0"/>
          </a:p>
          <a:p>
            <a:r>
              <a:rPr lang="en-US" dirty="0" smtClean="0"/>
              <a:t> Ephesians 2:21-22 New King James Version (NKJV)</a:t>
            </a:r>
          </a:p>
          <a:p>
            <a:endParaRPr lang="en-US" dirty="0" smtClean="0"/>
          </a:p>
          <a:p>
            <a:r>
              <a:rPr lang="en-US" dirty="0" smtClean="0"/>
              <a:t>21 in whom the whole building, being fitted together, grows into a holy temple in the Lord, 22 in whom you also are being built together for a dwelling place of God in the Spirit.</a:t>
            </a:r>
          </a:p>
          <a:p>
            <a:endParaRPr lang="en-US" dirty="0" smtClean="0"/>
          </a:p>
          <a:p>
            <a:r>
              <a:rPr lang="en-US" dirty="0" smtClean="0"/>
              <a:t>We</a:t>
            </a:r>
            <a:r>
              <a:rPr lang="en-US" baseline="0" dirty="0" smtClean="0"/>
              <a:t> are here for God and each other we are Family.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7091-2A16-4E02-B96B-4AD615A31B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05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r>
              <a:rPr lang="en-US" dirty="0" smtClean="0"/>
              <a:t>We have Gratitude that God has made Himself so evident and we are fortunate that the Holy Spirit has taken up</a:t>
            </a:r>
            <a:r>
              <a:rPr lang="en-US" baseline="0" dirty="0" smtClean="0"/>
              <a:t> residence in us has “sealed” us in Christ.</a:t>
            </a:r>
          </a:p>
          <a:p>
            <a:r>
              <a:rPr lang="en-US" baseline="0" dirty="0" smtClean="0"/>
              <a:t>So that our salvation is irrevocable.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7091-2A16-4E02-B96B-4AD615A31B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05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want to challenge you all to not only have gratitude but really put shoe Leather to it.</a:t>
            </a:r>
          </a:p>
          <a:p>
            <a:r>
              <a:rPr lang="en-US" dirty="0" smtClean="0"/>
              <a:t>Think of who in this </a:t>
            </a:r>
            <a:r>
              <a:rPr lang="en-US" smtClean="0"/>
              <a:t>body you </a:t>
            </a:r>
            <a:r>
              <a:rPr lang="en-US" dirty="0" smtClean="0"/>
              <a:t>want to thank for what they</a:t>
            </a:r>
            <a:r>
              <a:rPr lang="en-US" baseline="0" dirty="0" smtClean="0"/>
              <a:t> do and who they are and </a:t>
            </a:r>
          </a:p>
          <a:p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Tell them personally. e-mail, face to face, phone call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Speak up during our praise and thanksgiving time and let them and everyone know what they do or are that makes you thankful.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7091-2A16-4E02-B96B-4AD615A31B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05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8970D-0151-4E24-9A69-FB450886195F}" type="datetimeFigureOut">
              <a:rPr lang="en-US"/>
              <a:pPr>
                <a:defRPr/>
              </a:pPr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E4C8E-1C4C-4A24-B68D-6C3D54DEB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21538"/>
      </p:ext>
    </p:extLst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138CB-94D0-4514-8E71-ED7FCEC7ED1D}" type="datetimeFigureOut">
              <a:rPr lang="en-US"/>
              <a:pPr>
                <a:defRPr/>
              </a:pPr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35532-241D-4720-AB73-7AAC49313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71252"/>
      </p:ext>
    </p:extLst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B2711-B7C0-4C41-9922-E3C0637276F7}" type="datetimeFigureOut">
              <a:rPr lang="en-US"/>
              <a:pPr>
                <a:defRPr/>
              </a:pPr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3CEB-F709-42B1-AF4F-3F5025F81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31884"/>
      </p:ext>
    </p:extLst>
  </p:cSld>
  <p:clrMapOvr>
    <a:masterClrMapping/>
  </p:clrMapOvr>
  <p:transition spd="slow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2CD48-C9B8-4CC1-8496-ED40FCB06D11}" type="datetimeFigureOut">
              <a:rPr lang="en-US"/>
              <a:pPr>
                <a:defRPr/>
              </a:pPr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7CF3B-EB79-4098-8063-F001A23FB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124"/>
      </p:ext>
    </p:extLst>
  </p:cSld>
  <p:clrMapOvr>
    <a:masterClrMapping/>
  </p:clrMapOvr>
  <p:transition spd="slow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C2C4B-7DD8-4653-A961-B7E9B5A8590E}" type="datetimeFigureOut">
              <a:rPr lang="en-US"/>
              <a:pPr>
                <a:defRPr/>
              </a:pPr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B4E5D-639F-40BA-984B-F8128AAE5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80402"/>
      </p:ext>
    </p:extLst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22015-C7F8-4782-BBB8-8E707C0A3172}" type="datetimeFigureOut">
              <a:rPr lang="en-US"/>
              <a:pPr>
                <a:defRPr/>
              </a:pPr>
              <a:t>11/23/2019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D3CC2-08BC-4576-BCC1-A52C2B8F2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47118"/>
      </p:ext>
    </p:extLst>
  </p:cSld>
  <p:clrMapOvr>
    <a:masterClrMapping/>
  </p:clrMapOvr>
  <p:transition spd="slow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16102-BA07-4929-A7FE-3559493A6278}" type="datetimeFigureOut">
              <a:rPr lang="en-US"/>
              <a:pPr>
                <a:defRPr/>
              </a:pPr>
              <a:t>11/23/2019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7860E-30D8-499D-A8C2-B18E4B3ED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24862"/>
      </p:ext>
    </p:extLst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3CBC0-E032-4A76-AACB-32A80A064777}" type="datetimeFigureOut">
              <a:rPr lang="en-US"/>
              <a:pPr>
                <a:defRPr/>
              </a:pPr>
              <a:t>11/23/2019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C97AB-846B-4C44-A90C-1B8530CD2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78501"/>
      </p:ext>
    </p:extLst>
  </p:cSld>
  <p:clrMapOvr>
    <a:masterClrMapping/>
  </p:clrMapOvr>
  <p:transition spd="slow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3F5BA-6FFA-449F-AC1A-0FD03C812D5F}" type="datetimeFigureOut">
              <a:rPr lang="en-US"/>
              <a:pPr>
                <a:defRPr/>
              </a:pPr>
              <a:t>11/23/2019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FBF05-9048-406E-9ACA-791BFCD32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58185"/>
      </p:ext>
    </p:extLst>
  </p:cSld>
  <p:clrMapOvr>
    <a:masterClrMapping/>
  </p:clrMapOvr>
  <p:transition spd="slow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1D19C-A315-409C-92DA-14BFB57A558C}" type="datetimeFigureOut">
              <a:rPr lang="en-US"/>
              <a:pPr>
                <a:defRPr/>
              </a:pPr>
              <a:t>11/23/2019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16CE0-582E-44C6-80C9-6B92ABA14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25688"/>
      </p:ext>
    </p:extLst>
  </p:cSld>
  <p:clrMapOvr>
    <a:masterClrMapping/>
  </p:clrMapOvr>
  <p:transition spd="slow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B4328-32FA-4110-BB11-6E37768F74D0}" type="datetimeFigureOut">
              <a:rPr lang="en-US"/>
              <a:pPr>
                <a:defRPr/>
              </a:pPr>
              <a:t>11/23/2019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B2454-B1F6-4A27-85AD-5D32A1AD8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30828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F2CDC2-1E04-4CE0-9902-6C27CBD6978F}" type="datetimeFigureOut">
              <a:rPr lang="en-US"/>
              <a:pPr>
                <a:defRPr/>
              </a:pPr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211099-2581-4904-8D84-B42443804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57400" y="209550"/>
            <a:ext cx="7069494" cy="1676400"/>
          </a:xfrm>
        </p:spPr>
        <p:txBody>
          <a:bodyPr/>
          <a:lstStyle/>
          <a:p>
            <a:pPr eaLnBrk="1" hangingPunct="1"/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Body Of </a:t>
            </a:r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Christ</a:t>
            </a:r>
            <a:b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</a:br>
            <a:r>
              <a:rPr lang="en-US" altLang="en-US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Attitude of Gratitude</a:t>
            </a:r>
            <a:endParaRPr lang="en-US" altLang="en-US" sz="5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10668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8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</a:t>
            </a:r>
            <a:endParaRPr lang="en-US" altLang="en-US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1971586"/>
            <a:ext cx="601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</a:t>
            </a:r>
            <a:endParaRPr lang="en-US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434900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57400" y="209550"/>
            <a:ext cx="7069494" cy="1676400"/>
          </a:xfrm>
        </p:spPr>
        <p:txBody>
          <a:bodyPr/>
          <a:lstStyle/>
          <a:p>
            <a:pPr eaLnBrk="1" hangingPunct="1"/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Body Of </a:t>
            </a:r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Christ</a:t>
            </a:r>
            <a:b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</a:br>
            <a:r>
              <a:rPr lang="en-US" altLang="en-US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Attitude of Gratitude</a:t>
            </a:r>
            <a:endParaRPr lang="en-US" altLang="en-US" sz="5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10668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8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</a:t>
            </a:r>
            <a:endParaRPr lang="en-US" altLang="en-US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1971586"/>
            <a:ext cx="601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In everything give thanks</a:t>
            </a:r>
            <a:endParaRPr lang="en-US" sz="4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90475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57400" y="209550"/>
            <a:ext cx="7069494" cy="1676400"/>
          </a:xfrm>
        </p:spPr>
        <p:txBody>
          <a:bodyPr/>
          <a:lstStyle/>
          <a:p>
            <a:pPr eaLnBrk="1" hangingPunct="1"/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Body Of </a:t>
            </a:r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Christ</a:t>
            </a:r>
            <a:b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</a:br>
            <a:r>
              <a:rPr lang="en-US" altLang="en-US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Attitude of Gratitude</a:t>
            </a:r>
            <a:endParaRPr lang="en-US" altLang="en-US" sz="5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10668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8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</a:t>
            </a:r>
            <a:endParaRPr lang="en-US" altLang="en-US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1971586"/>
            <a:ext cx="601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Abound with Gratitude</a:t>
            </a:r>
            <a:endParaRPr lang="en-US" sz="4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96793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57400" y="209550"/>
            <a:ext cx="7069494" cy="1676400"/>
          </a:xfrm>
        </p:spPr>
        <p:txBody>
          <a:bodyPr/>
          <a:lstStyle/>
          <a:p>
            <a:pPr eaLnBrk="1" hangingPunct="1"/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Body Of </a:t>
            </a:r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Christ</a:t>
            </a:r>
            <a:b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</a:br>
            <a:r>
              <a:rPr lang="en-US" altLang="en-US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Attitude of Gratitude</a:t>
            </a:r>
            <a:endParaRPr lang="en-US" altLang="en-US" sz="5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10668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8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</a:t>
            </a:r>
            <a:endParaRPr lang="en-US" altLang="en-US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1971586"/>
            <a:ext cx="601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Salvation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Forgiveness</a:t>
            </a:r>
            <a:endParaRPr lang="en-US" sz="4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93661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57400" y="209550"/>
            <a:ext cx="7069494" cy="1676400"/>
          </a:xfrm>
        </p:spPr>
        <p:txBody>
          <a:bodyPr/>
          <a:lstStyle/>
          <a:p>
            <a:pPr eaLnBrk="1" hangingPunct="1"/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Body Of </a:t>
            </a:r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Christ</a:t>
            </a:r>
            <a:b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</a:br>
            <a:r>
              <a:rPr lang="en-US" altLang="en-US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Attitude of Gratitude</a:t>
            </a:r>
            <a:endParaRPr lang="en-US" altLang="en-US" sz="5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10668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8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</a:t>
            </a:r>
            <a:endParaRPr lang="en-US" altLang="en-US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1971586"/>
            <a:ext cx="601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Each other</a:t>
            </a:r>
            <a:endParaRPr lang="en-US" sz="4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7587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57400" y="209550"/>
            <a:ext cx="7069494" cy="1676400"/>
          </a:xfrm>
        </p:spPr>
        <p:txBody>
          <a:bodyPr/>
          <a:lstStyle/>
          <a:p>
            <a:pPr eaLnBrk="1" hangingPunct="1"/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Body Of </a:t>
            </a:r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Christ</a:t>
            </a:r>
            <a:b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</a:br>
            <a:r>
              <a:rPr lang="en-US" altLang="en-US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Attitude of Gratitude</a:t>
            </a:r>
            <a:endParaRPr lang="en-US" altLang="en-US" sz="5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10668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8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</a:t>
            </a:r>
            <a:endParaRPr lang="en-US" altLang="en-US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1971586"/>
            <a:ext cx="601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Hope</a:t>
            </a:r>
            <a:endParaRPr lang="en-US" sz="4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69947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57400" y="209550"/>
            <a:ext cx="7069494" cy="1676400"/>
          </a:xfrm>
        </p:spPr>
        <p:txBody>
          <a:bodyPr/>
          <a:lstStyle/>
          <a:p>
            <a:pPr eaLnBrk="1" hangingPunct="1"/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Body Of </a:t>
            </a:r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Christ</a:t>
            </a:r>
            <a:b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</a:br>
            <a:r>
              <a:rPr lang="en-US" altLang="en-US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Attitude of Gratitude</a:t>
            </a:r>
            <a:endParaRPr lang="en-US" altLang="en-US" sz="5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10668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8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</a:t>
            </a:r>
            <a:endParaRPr lang="en-US" altLang="en-US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1971586"/>
            <a:ext cx="601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Family</a:t>
            </a:r>
            <a:endParaRPr lang="en-US" sz="4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107724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57400" y="209550"/>
            <a:ext cx="7069494" cy="1676400"/>
          </a:xfrm>
        </p:spPr>
        <p:txBody>
          <a:bodyPr/>
          <a:lstStyle/>
          <a:p>
            <a:pPr eaLnBrk="1" hangingPunct="1"/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Body Of </a:t>
            </a:r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Christ</a:t>
            </a:r>
            <a:b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</a:br>
            <a:r>
              <a:rPr lang="en-US" altLang="en-US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Attitude of Gratitude</a:t>
            </a:r>
            <a:endParaRPr lang="en-US" altLang="en-US" sz="5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10668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8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</a:t>
            </a:r>
            <a:endParaRPr lang="en-US" altLang="en-US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1971586"/>
            <a:ext cx="6019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Faith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endParaRPr lang="en-US" sz="4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endParaRPr lang="en-US" sz="48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endParaRPr lang="en-US" sz="4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endParaRPr lang="en-US" sz="48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endParaRPr lang="en-US" sz="4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endParaRPr lang="en-US" sz="4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84165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10668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8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</a:t>
            </a:r>
            <a:endParaRPr lang="en-US" altLang="en-US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38600" y="555813"/>
            <a:ext cx="533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Have A Blessed Week!!</a:t>
            </a:r>
            <a:endParaRPr lang="en-US" sz="7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.</a:t>
            </a:r>
            <a:endParaRPr lang="en-US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18613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16523</TotalTime>
  <Words>462</Words>
  <Application>Microsoft Office PowerPoint</Application>
  <PresentationFormat>On-screen Show (16:9)</PresentationFormat>
  <Paragraphs>87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The Body Of Christ Attitude of Gratitude</vt:lpstr>
      <vt:lpstr>The Body Of Christ Attitude of Gratitude</vt:lpstr>
      <vt:lpstr>The Body Of Christ Attitude of Gratitude</vt:lpstr>
      <vt:lpstr>The Body Of Christ Attitude of Gratitude</vt:lpstr>
      <vt:lpstr>The Body Of Christ Attitude of Gratitude</vt:lpstr>
      <vt:lpstr>The Body Of Christ Attitude of Gratitude</vt:lpstr>
      <vt:lpstr>The Body Of Christ Attitude of Gratitude</vt:lpstr>
      <vt:lpstr>The Body Of Christ Attitude of Gratitude</vt:lpstr>
      <vt:lpstr>PowerPoint Presentation</vt:lpstr>
    </vt:vector>
  </TitlesOfParts>
  <Company>Visual Impact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Mark</cp:lastModifiedBy>
  <cp:revision>92</cp:revision>
  <cp:lastPrinted>2019-11-24T15:00:54Z</cp:lastPrinted>
  <dcterms:created xsi:type="dcterms:W3CDTF">2012-07-18T16:46:43Z</dcterms:created>
  <dcterms:modified xsi:type="dcterms:W3CDTF">2019-11-24T15:01:13Z</dcterms:modified>
</cp:coreProperties>
</file>