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6" r:id="rId2"/>
    <p:sldId id="267" r:id="rId3"/>
    <p:sldId id="274" r:id="rId4"/>
    <p:sldId id="273" r:id="rId5"/>
    <p:sldId id="275" r:id="rId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74555" autoAdjust="0"/>
  </p:normalViewPr>
  <p:slideViewPr>
    <p:cSldViewPr>
      <p:cViewPr>
        <p:scale>
          <a:sx n="65" d="100"/>
          <a:sy n="65" d="100"/>
        </p:scale>
        <p:origin x="-1530" y="3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D48B814-DB4D-40A3-B9F7-C3DE0FEE8A93}" type="datetimeFigureOut">
              <a:rPr lang="en-US" smtClean="0"/>
              <a:t>6/14/2019</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8207091-2A16-4E02-B96B-4AD615A31BBD}" type="slidenum">
              <a:rPr lang="en-US" smtClean="0"/>
              <a:t>‹#›</a:t>
            </a:fld>
            <a:endParaRPr lang="en-US"/>
          </a:p>
        </p:txBody>
      </p:sp>
    </p:spTree>
    <p:extLst>
      <p:ext uri="{BB962C8B-B14F-4D97-AF65-F5344CB8AC3E}">
        <p14:creationId xmlns:p14="http://schemas.microsoft.com/office/powerpoint/2010/main" val="4280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dirty="0" smtClean="0"/>
              <a:t>Today surprise </a:t>
            </a:r>
            <a:r>
              <a:rPr lang="en-US" dirty="0" err="1" smtClean="0"/>
              <a:t>surprise</a:t>
            </a:r>
            <a:r>
              <a:rPr lang="en-US" dirty="0" smtClean="0"/>
              <a:t> we are going to talk about Dads 	</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1</a:t>
            </a:fld>
            <a:endParaRPr lang="en-US" dirty="0"/>
          </a:p>
        </p:txBody>
      </p:sp>
    </p:spTree>
    <p:extLst>
      <p:ext uri="{BB962C8B-B14F-4D97-AF65-F5344CB8AC3E}">
        <p14:creationId xmlns:p14="http://schemas.microsoft.com/office/powerpoint/2010/main" val="406880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b="1" u="sng" dirty="0" smtClean="0"/>
              <a:t>Priorities</a:t>
            </a:r>
            <a:r>
              <a:rPr lang="en-US" dirty="0" smtClean="0"/>
              <a:t> – </a:t>
            </a:r>
            <a:r>
              <a:rPr lang="en-US" dirty="0" err="1" smtClean="0"/>
              <a:t>Responcibilities</a:t>
            </a:r>
            <a:r>
              <a:rPr lang="en-US" dirty="0" smtClean="0"/>
              <a:t> ? Some times priorities change what happens in our lives</a:t>
            </a:r>
            <a:r>
              <a:rPr lang="en-US" baseline="0" dirty="0" smtClean="0"/>
              <a:t> our commitments outside the home , even job or leisure activities </a:t>
            </a:r>
          </a:p>
          <a:p>
            <a:endParaRPr lang="en-US" baseline="0" dirty="0" smtClean="0"/>
          </a:p>
          <a:p>
            <a:endParaRPr lang="en-US" baseline="0" dirty="0" smtClean="0"/>
          </a:p>
          <a:p>
            <a:r>
              <a:rPr lang="en-US" b="1" u="sng" baseline="0" dirty="0" err="1" smtClean="0"/>
              <a:t>LoyaltLy</a:t>
            </a:r>
            <a:r>
              <a:rPr lang="en-US" baseline="0" dirty="0" smtClean="0"/>
              <a:t> - I’m not talking just sexually , bet even in conversations –not making children or wife butt of jokes</a:t>
            </a:r>
          </a:p>
          <a:p>
            <a:endParaRPr lang="en-US" baseline="0" dirty="0" smtClean="0"/>
          </a:p>
          <a:p>
            <a:endParaRPr lang="en-US" baseline="0" dirty="0" smtClean="0"/>
          </a:p>
          <a:p>
            <a:r>
              <a:rPr lang="en-US" b="1" u="sng" baseline="0" dirty="0" smtClean="0"/>
              <a:t>All- in</a:t>
            </a:r>
            <a:r>
              <a:rPr lang="en-US" b="0" u="none" baseline="0" dirty="0" smtClean="0"/>
              <a:t> – our families need to be top priority – yes God first but that should be a given an un changeable a constant</a:t>
            </a:r>
          </a:p>
          <a:p>
            <a:endParaRPr lang="en-US" b="0" u="none" baseline="0" dirty="0" smtClean="0"/>
          </a:p>
          <a:p>
            <a:r>
              <a:rPr lang="en-US" b="0" u="none" baseline="0" dirty="0" smtClean="0"/>
              <a:t> Example Scientific experiment some things are givens – speed of light, distant from sun, gravity pulls things to center of earth </a:t>
            </a:r>
          </a:p>
          <a:p>
            <a:r>
              <a:rPr lang="en-US" b="0" u="none" baseline="0" dirty="0" smtClean="0"/>
              <a:t>God first home is a given a constant a non- debatable not tied to circumstances. </a:t>
            </a:r>
            <a:endParaRPr lang="en-US" b="1" u="sng" dirty="0" smtClean="0"/>
          </a:p>
        </p:txBody>
      </p:sp>
      <p:sp>
        <p:nvSpPr>
          <p:cNvPr id="4" name="Slide Number Placeholder 3"/>
          <p:cNvSpPr>
            <a:spLocks noGrp="1"/>
          </p:cNvSpPr>
          <p:nvPr>
            <p:ph type="sldNum" sz="quarter" idx="10"/>
          </p:nvPr>
        </p:nvSpPr>
        <p:spPr/>
        <p:txBody>
          <a:bodyPr/>
          <a:lstStyle/>
          <a:p>
            <a:fld id="{18207091-2A16-4E02-B96B-4AD615A31BBD}" type="slidenum">
              <a:rPr lang="en-US" smtClean="0"/>
              <a:t>2</a:t>
            </a:fld>
            <a:endParaRPr lang="en-US" dirty="0"/>
          </a:p>
        </p:txBody>
      </p:sp>
    </p:spTree>
    <p:extLst>
      <p:ext uri="{BB962C8B-B14F-4D97-AF65-F5344CB8AC3E}">
        <p14:creationId xmlns:p14="http://schemas.microsoft.com/office/powerpoint/2010/main" val="406880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b="1" u="sng" dirty="0" smtClean="0"/>
              <a:t>Love your children</a:t>
            </a:r>
          </a:p>
          <a:p>
            <a:r>
              <a:rPr lang="en-US" dirty="0" smtClean="0"/>
              <a:t>Ephesians 6:4</a:t>
            </a:r>
          </a:p>
          <a:p>
            <a:r>
              <a:rPr lang="en-US" dirty="0" smtClean="0"/>
              <a:t>And you, fathers, do not provoke your children to wrath, but bring them up in the training and admonition of the Lord.</a:t>
            </a:r>
          </a:p>
          <a:p>
            <a:r>
              <a:rPr lang="en-US" b="1" i="0" u="sng" dirty="0" smtClean="0"/>
              <a:t>Love your wife </a:t>
            </a:r>
          </a:p>
          <a:p>
            <a:r>
              <a:rPr lang="en-US" dirty="0" smtClean="0"/>
              <a:t>Ephesians 5:33</a:t>
            </a:r>
          </a:p>
          <a:p>
            <a:r>
              <a:rPr lang="en-US" dirty="0" smtClean="0"/>
              <a:t>…let each one of you in particular so love his own wife as himself.</a:t>
            </a:r>
          </a:p>
          <a:p>
            <a:endParaRPr lang="en-US" dirty="0" smtClean="0"/>
          </a:p>
          <a:p>
            <a:r>
              <a:rPr lang="en-US" dirty="0" smtClean="0"/>
              <a:t>Ephesians 5:25</a:t>
            </a:r>
          </a:p>
          <a:p>
            <a:r>
              <a:rPr lang="en-US" dirty="0" smtClean="0"/>
              <a:t>Husbands, love your wives, just as Christ also loved the church and gave Himself for her,</a:t>
            </a:r>
          </a:p>
          <a:p>
            <a:endParaRPr lang="en-US" dirty="0" smtClean="0"/>
          </a:p>
          <a:p>
            <a:r>
              <a:rPr lang="en-US" b="1" u="sng" dirty="0" smtClean="0"/>
              <a:t>Love Your God</a:t>
            </a:r>
          </a:p>
          <a:p>
            <a:r>
              <a:rPr lang="en-US" b="0" u="none" dirty="0" smtClean="0"/>
              <a:t>Deuteronomy 10:12</a:t>
            </a:r>
          </a:p>
          <a:p>
            <a:r>
              <a:rPr lang="en-US" b="0" u="none" dirty="0" smtClean="0"/>
              <a:t>“And now, Israel, what does the Lord your God require of you, but to fear the Lord your God, to walk in all His ways and to love Him, to serve the Lord your God with all your heart and with all your soul,</a:t>
            </a:r>
          </a:p>
          <a:p>
            <a:endParaRPr lang="en-US" b="0" u="none" dirty="0" smtClean="0"/>
          </a:p>
          <a:p>
            <a:r>
              <a:rPr lang="en-US" b="0" u="none" dirty="0" smtClean="0"/>
              <a:t>Romans 8:28</a:t>
            </a:r>
          </a:p>
          <a:p>
            <a:r>
              <a:rPr lang="en-US" b="0" u="none" dirty="0" smtClean="0"/>
              <a:t>And we know that all things work together for good to those who love God, to those who are the called according to His purpose.</a:t>
            </a:r>
            <a:endParaRPr lang="en-US" b="1" u="sng" dirty="0" smtClean="0"/>
          </a:p>
          <a:p>
            <a:endParaRPr lang="en-US" b="0" u="none" dirty="0" smtClean="0"/>
          </a:p>
          <a:p>
            <a:r>
              <a:rPr lang="en-US" b="0" u="none" dirty="0" smtClean="0"/>
              <a:t>1 John 4:8  He who does not love does not know God, for God is love. </a:t>
            </a:r>
          </a:p>
          <a:p>
            <a:endParaRPr lang="en-US" b="1" u="sng" dirty="0"/>
          </a:p>
        </p:txBody>
      </p:sp>
      <p:sp>
        <p:nvSpPr>
          <p:cNvPr id="4" name="Slide Number Placeholder 3"/>
          <p:cNvSpPr>
            <a:spLocks noGrp="1"/>
          </p:cNvSpPr>
          <p:nvPr>
            <p:ph type="sldNum" sz="quarter" idx="10"/>
          </p:nvPr>
        </p:nvSpPr>
        <p:spPr/>
        <p:txBody>
          <a:bodyPr/>
          <a:lstStyle/>
          <a:p>
            <a:fld id="{18207091-2A16-4E02-B96B-4AD615A31BBD}" type="slidenum">
              <a:rPr lang="en-US" smtClean="0"/>
              <a:t>3</a:t>
            </a:fld>
            <a:endParaRPr lang="en-US" dirty="0"/>
          </a:p>
        </p:txBody>
      </p:sp>
    </p:spTree>
    <p:extLst>
      <p:ext uri="{BB962C8B-B14F-4D97-AF65-F5344CB8AC3E}">
        <p14:creationId xmlns:p14="http://schemas.microsoft.com/office/powerpoint/2010/main" val="406880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b="1" u="sng" dirty="0" smtClean="0"/>
              <a:t>Integrity</a:t>
            </a:r>
            <a:r>
              <a:rPr lang="en-US" b="1" u="none" dirty="0" smtClean="0"/>
              <a:t>- </a:t>
            </a:r>
            <a:r>
              <a:rPr lang="en-US" b="0" u="none" dirty="0" smtClean="0"/>
              <a:t>Live</a:t>
            </a:r>
            <a:r>
              <a:rPr lang="en-US" b="0" u="none" baseline="0" dirty="0" smtClean="0"/>
              <a:t> your identity, be authentic </a:t>
            </a:r>
          </a:p>
          <a:p>
            <a:endParaRPr lang="en-US" b="0" u="none" baseline="0" dirty="0" smtClean="0"/>
          </a:p>
          <a:p>
            <a:endParaRPr lang="en-US" b="0" u="none" baseline="0" dirty="0" smtClean="0"/>
          </a:p>
          <a:p>
            <a:r>
              <a:rPr lang="en-US" b="1" u="sng" baseline="0" dirty="0" smtClean="0"/>
              <a:t>Supportive</a:t>
            </a:r>
            <a:r>
              <a:rPr lang="en-US" b="1" u="none" baseline="0" dirty="0" smtClean="0"/>
              <a:t> – </a:t>
            </a:r>
            <a:r>
              <a:rPr lang="en-US" b="0" u="none" baseline="0" dirty="0" smtClean="0"/>
              <a:t>Our kids need to know we are there for them.  Not that we condone everything they are doing but that we are on there side </a:t>
            </a:r>
          </a:p>
          <a:p>
            <a:endParaRPr lang="en-US" b="0" u="none" baseline="0" dirty="0" smtClean="0"/>
          </a:p>
          <a:p>
            <a:endParaRPr lang="en-US" b="0" u="none" baseline="0" dirty="0" smtClean="0"/>
          </a:p>
          <a:p>
            <a:r>
              <a:rPr lang="en-US" b="1" u="sng" baseline="0" dirty="0" smtClean="0"/>
              <a:t>Always There</a:t>
            </a:r>
            <a:r>
              <a:rPr lang="en-US" b="1" u="none" baseline="0" dirty="0" smtClean="0"/>
              <a:t> – </a:t>
            </a:r>
            <a:r>
              <a:rPr lang="en-US" b="0" u="none" baseline="0" dirty="0" smtClean="0"/>
              <a:t>Able to balance responsibilities with the need to be there for your children. Physically, emotionally, and especially Spiritually</a:t>
            </a:r>
            <a:endParaRPr lang="en-US" b="0" u="sng" dirty="0"/>
          </a:p>
        </p:txBody>
      </p:sp>
      <p:sp>
        <p:nvSpPr>
          <p:cNvPr id="4" name="Slide Number Placeholder 3"/>
          <p:cNvSpPr>
            <a:spLocks noGrp="1"/>
          </p:cNvSpPr>
          <p:nvPr>
            <p:ph type="sldNum" sz="quarter" idx="10"/>
          </p:nvPr>
        </p:nvSpPr>
        <p:spPr/>
        <p:txBody>
          <a:bodyPr/>
          <a:lstStyle/>
          <a:p>
            <a:fld id="{18207091-2A16-4E02-B96B-4AD615A31BBD}" type="slidenum">
              <a:rPr lang="en-US" smtClean="0"/>
              <a:t>4</a:t>
            </a:fld>
            <a:endParaRPr lang="en-US" dirty="0"/>
          </a:p>
        </p:txBody>
      </p:sp>
    </p:spTree>
    <p:extLst>
      <p:ext uri="{BB962C8B-B14F-4D97-AF65-F5344CB8AC3E}">
        <p14:creationId xmlns:p14="http://schemas.microsoft.com/office/powerpoint/2010/main" val="406880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5</a:t>
            </a:fld>
            <a:endParaRPr lang="en-US" dirty="0"/>
          </a:p>
        </p:txBody>
      </p:sp>
    </p:spTree>
    <p:extLst>
      <p:ext uri="{BB962C8B-B14F-4D97-AF65-F5344CB8AC3E}">
        <p14:creationId xmlns:p14="http://schemas.microsoft.com/office/powerpoint/2010/main" val="406880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C8970D-0151-4E24-9A69-FB450886195F}" type="datetimeFigureOut">
              <a:rPr lang="en-US"/>
              <a:pPr>
                <a:defRPr/>
              </a:pPr>
              <a:t>6/14/2019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3E4C8E-1C4C-4A24-B68D-6C3D54DEB757}" type="slidenum">
              <a:rPr lang="en-US"/>
              <a:pPr>
                <a:defRPr/>
              </a:pPr>
              <a:t>‹#›</a:t>
            </a:fld>
            <a:endParaRPr lang="en-US"/>
          </a:p>
        </p:txBody>
      </p:sp>
    </p:spTree>
    <p:extLst>
      <p:ext uri="{BB962C8B-B14F-4D97-AF65-F5344CB8AC3E}">
        <p14:creationId xmlns:p14="http://schemas.microsoft.com/office/powerpoint/2010/main" val="2962921538"/>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B138CB-94D0-4514-8E71-ED7FCEC7ED1D}" type="datetimeFigureOut">
              <a:rPr lang="en-US"/>
              <a:pPr>
                <a:defRPr/>
              </a:pPr>
              <a:t>6/14/2019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35532-241D-4720-AB73-7AAC4931355B}" type="slidenum">
              <a:rPr lang="en-US"/>
              <a:pPr>
                <a:defRPr/>
              </a:pPr>
              <a:t>‹#›</a:t>
            </a:fld>
            <a:endParaRPr lang="en-US"/>
          </a:p>
        </p:txBody>
      </p:sp>
    </p:spTree>
    <p:extLst>
      <p:ext uri="{BB962C8B-B14F-4D97-AF65-F5344CB8AC3E}">
        <p14:creationId xmlns:p14="http://schemas.microsoft.com/office/powerpoint/2010/main" val="2664271252"/>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CB2711-B7C0-4C41-9922-E3C0637276F7}" type="datetimeFigureOut">
              <a:rPr lang="en-US"/>
              <a:pPr>
                <a:defRPr/>
              </a:pPr>
              <a:t>6/14/2019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A43CEB-F709-42B1-AF4F-3F5025F81A6C}" type="slidenum">
              <a:rPr lang="en-US"/>
              <a:pPr>
                <a:defRPr/>
              </a:pPr>
              <a:t>‹#›</a:t>
            </a:fld>
            <a:endParaRPr lang="en-US"/>
          </a:p>
        </p:txBody>
      </p:sp>
    </p:spTree>
    <p:extLst>
      <p:ext uri="{BB962C8B-B14F-4D97-AF65-F5344CB8AC3E}">
        <p14:creationId xmlns:p14="http://schemas.microsoft.com/office/powerpoint/2010/main" val="2304931884"/>
      </p:ext>
    </p:extLst>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A2CD48-C9B8-4CC1-8496-ED40FCB06D11}" type="datetimeFigureOut">
              <a:rPr lang="en-US"/>
              <a:pPr>
                <a:defRPr/>
              </a:pPr>
              <a:t>6/14/2019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7CF3B-EB79-4098-8063-F001A23FB764}" type="slidenum">
              <a:rPr lang="en-US"/>
              <a:pPr>
                <a:defRPr/>
              </a:pPr>
              <a:t>‹#›</a:t>
            </a:fld>
            <a:endParaRPr lang="en-US"/>
          </a:p>
        </p:txBody>
      </p:sp>
    </p:spTree>
    <p:extLst>
      <p:ext uri="{BB962C8B-B14F-4D97-AF65-F5344CB8AC3E}">
        <p14:creationId xmlns:p14="http://schemas.microsoft.com/office/powerpoint/2010/main" val="1045208124"/>
      </p:ext>
    </p:extLst>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AC2C4B-7DD8-4653-A961-B7E9B5A8590E}" type="datetimeFigureOut">
              <a:rPr lang="en-US"/>
              <a:pPr>
                <a:defRPr/>
              </a:pPr>
              <a:t>6/14/2019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7B4E5D-639F-40BA-984B-F8128AAE5DBE}" type="slidenum">
              <a:rPr lang="en-US"/>
              <a:pPr>
                <a:defRPr/>
              </a:pPr>
              <a:t>‹#›</a:t>
            </a:fld>
            <a:endParaRPr lang="en-US"/>
          </a:p>
        </p:txBody>
      </p:sp>
    </p:spTree>
    <p:extLst>
      <p:ext uri="{BB962C8B-B14F-4D97-AF65-F5344CB8AC3E}">
        <p14:creationId xmlns:p14="http://schemas.microsoft.com/office/powerpoint/2010/main" val="1830580402"/>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C22015-C7F8-4782-BBB8-8E707C0A3172}" type="datetimeFigureOut">
              <a:rPr lang="en-US"/>
              <a:pPr>
                <a:defRPr/>
              </a:pPr>
              <a:t>6/14/2019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9D3CC2-08BC-4576-BCC1-A52C2B8F2D4C}" type="slidenum">
              <a:rPr lang="en-US"/>
              <a:pPr>
                <a:defRPr/>
              </a:pPr>
              <a:t>‹#›</a:t>
            </a:fld>
            <a:endParaRPr lang="en-US"/>
          </a:p>
        </p:txBody>
      </p:sp>
    </p:spTree>
    <p:extLst>
      <p:ext uri="{BB962C8B-B14F-4D97-AF65-F5344CB8AC3E}">
        <p14:creationId xmlns:p14="http://schemas.microsoft.com/office/powerpoint/2010/main" val="498147118"/>
      </p:ext>
    </p:extLst>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816102-BA07-4929-A7FE-3559493A6278}" type="datetimeFigureOut">
              <a:rPr lang="en-US"/>
              <a:pPr>
                <a:defRPr/>
              </a:pPr>
              <a:t>6/14/2019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97860E-30D8-499D-A8C2-B18E4B3ED3B5}" type="slidenum">
              <a:rPr lang="en-US"/>
              <a:pPr>
                <a:defRPr/>
              </a:pPr>
              <a:t>‹#›</a:t>
            </a:fld>
            <a:endParaRPr lang="en-US"/>
          </a:p>
        </p:txBody>
      </p:sp>
    </p:spTree>
    <p:extLst>
      <p:ext uri="{BB962C8B-B14F-4D97-AF65-F5344CB8AC3E}">
        <p14:creationId xmlns:p14="http://schemas.microsoft.com/office/powerpoint/2010/main" val="2594824862"/>
      </p:ext>
    </p:extLst>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D3CBC0-E032-4A76-AACB-32A80A064777}" type="datetimeFigureOut">
              <a:rPr lang="en-US"/>
              <a:pPr>
                <a:defRPr/>
              </a:pPr>
              <a:t>6/14/2019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C97AB-846B-4C44-A90C-1B8530CD2EC9}" type="slidenum">
              <a:rPr lang="en-US"/>
              <a:pPr>
                <a:defRPr/>
              </a:pPr>
              <a:t>‹#›</a:t>
            </a:fld>
            <a:endParaRPr lang="en-US"/>
          </a:p>
        </p:txBody>
      </p:sp>
    </p:spTree>
    <p:extLst>
      <p:ext uri="{BB962C8B-B14F-4D97-AF65-F5344CB8AC3E}">
        <p14:creationId xmlns:p14="http://schemas.microsoft.com/office/powerpoint/2010/main" val="1235178501"/>
      </p:ext>
    </p:extLst>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33F5BA-6FFA-449F-AC1A-0FD03C812D5F}" type="datetimeFigureOut">
              <a:rPr lang="en-US"/>
              <a:pPr>
                <a:defRPr/>
              </a:pPr>
              <a:t>6/14/2019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9FBF05-9048-406E-9ACA-791BFCD32FE6}" type="slidenum">
              <a:rPr lang="en-US"/>
              <a:pPr>
                <a:defRPr/>
              </a:pPr>
              <a:t>‹#›</a:t>
            </a:fld>
            <a:endParaRPr lang="en-US"/>
          </a:p>
        </p:txBody>
      </p:sp>
    </p:spTree>
    <p:extLst>
      <p:ext uri="{BB962C8B-B14F-4D97-AF65-F5344CB8AC3E}">
        <p14:creationId xmlns:p14="http://schemas.microsoft.com/office/powerpoint/2010/main" val="3042058185"/>
      </p:ext>
    </p:extLst>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21D19C-A315-409C-92DA-14BFB57A558C}" type="datetimeFigureOut">
              <a:rPr lang="en-US"/>
              <a:pPr>
                <a:defRPr/>
              </a:pPr>
              <a:t>6/14/2019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116CE0-582E-44C6-80C9-6B92ABA14898}" type="slidenum">
              <a:rPr lang="en-US"/>
              <a:pPr>
                <a:defRPr/>
              </a:pPr>
              <a:t>‹#›</a:t>
            </a:fld>
            <a:endParaRPr lang="en-US"/>
          </a:p>
        </p:txBody>
      </p:sp>
    </p:spTree>
    <p:extLst>
      <p:ext uri="{BB962C8B-B14F-4D97-AF65-F5344CB8AC3E}">
        <p14:creationId xmlns:p14="http://schemas.microsoft.com/office/powerpoint/2010/main" val="1936025688"/>
      </p:ext>
    </p:extLst>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AB4328-32FA-4110-BB11-6E37768F74D0}" type="datetimeFigureOut">
              <a:rPr lang="en-US"/>
              <a:pPr>
                <a:defRPr/>
              </a:pPr>
              <a:t>6/14/2019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AB2454-B1F6-4A27-85AD-5D32A1AD8331}" type="slidenum">
              <a:rPr lang="en-US"/>
              <a:pPr>
                <a:defRPr/>
              </a:pPr>
              <a:t>‹#›</a:t>
            </a:fld>
            <a:endParaRPr lang="en-US"/>
          </a:p>
        </p:txBody>
      </p:sp>
    </p:spTree>
    <p:extLst>
      <p:ext uri="{BB962C8B-B14F-4D97-AF65-F5344CB8AC3E}">
        <p14:creationId xmlns:p14="http://schemas.microsoft.com/office/powerpoint/2010/main" val="3813030828"/>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F2CDC2-1E04-4CE0-9902-6C27CBD6978F}" type="datetimeFigureOut">
              <a:rPr lang="en-US"/>
              <a:pPr>
                <a:defRPr/>
              </a:pPr>
              <a:t>6/14/2019</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211099-2581-4904-8D84-B424438049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79400"/>
            <a:ext cx="7069494" cy="114300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76200" y="1193801"/>
            <a:ext cx="8991600" cy="1625600"/>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algn="ctr" eaLnBrk="1" hangingPunct="1">
              <a:buNone/>
            </a:pPr>
            <a:r>
              <a:rPr lang="en-US" altLang="en-US" sz="96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D-A-D</a:t>
            </a:r>
            <a:endParaRPr lang="en-US" altLang="en-US" sz="9600"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967038665"/>
      </p:ext>
    </p:extLst>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79400"/>
            <a:ext cx="7069494" cy="114300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381000" y="1193801"/>
            <a:ext cx="8686800" cy="4525433"/>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u="sng"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D</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evoted </a:t>
            </a:r>
          </a:p>
          <a:p>
            <a:pPr lvl="5">
              <a:buFont typeface="Wingdings" panose="05000000000000000000" pitchFamily="2" charset="2"/>
              <a:buChar char="Ø"/>
            </a:pPr>
            <a:r>
              <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Priorities</a:t>
            </a:r>
          </a:p>
          <a:p>
            <a:pPr lvl="5">
              <a:buFont typeface="Wingdings" panose="05000000000000000000" pitchFamily="2" charset="2"/>
              <a:buChar char="Ø"/>
            </a:pPr>
            <a:r>
              <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Loyalty</a:t>
            </a: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r>
              <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All-In</a:t>
            </a: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914400" lvl="2" indent="0" eaLnBrk="1" hangingPunct="1">
              <a:buNone/>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eaLnBrk="1" hangingPunct="1">
              <a:buNone/>
            </a:pP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214181389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79400"/>
            <a:ext cx="7069494" cy="114300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39994" y="1295400"/>
            <a:ext cx="8686800" cy="4525433"/>
          </a:xfrm>
        </p:spPr>
        <p:txBody>
          <a:bodyPr/>
          <a:lstStyle/>
          <a:p>
            <a:pPr marL="0" indent="0" algn="ctr" eaLnBrk="1" hangingPunct="1">
              <a:buNone/>
            </a:pPr>
            <a:r>
              <a:rPr lang="en-US" altLang="en-US" sz="7200" b="1" u="sng"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Affectionate</a:t>
            </a:r>
          </a:p>
          <a:p>
            <a:pPr lvl="5">
              <a:buFont typeface="Wingdings" panose="05000000000000000000" pitchFamily="2" charset="2"/>
              <a:buChar char="Ø"/>
            </a:pPr>
            <a:r>
              <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Love Your Children</a:t>
            </a:r>
          </a:p>
          <a:p>
            <a:pPr lvl="5">
              <a:buFont typeface="Wingdings" panose="05000000000000000000" pitchFamily="2" charset="2"/>
              <a:buChar char="Ø"/>
            </a:pPr>
            <a:r>
              <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Love Your Wife</a:t>
            </a:r>
          </a:p>
          <a:p>
            <a:pPr lvl="5">
              <a:buFont typeface="Wingdings" panose="05000000000000000000" pitchFamily="2" charset="2"/>
              <a:buChar char="Ø"/>
            </a:pPr>
            <a:r>
              <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Love Your God</a:t>
            </a: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914400" lvl="2" indent="0" eaLnBrk="1" hangingPunct="1">
              <a:buNone/>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eaLnBrk="1" hangingPunct="1">
              <a:buNone/>
            </a:pP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78538188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79400"/>
            <a:ext cx="7069494" cy="114300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381000" y="1193801"/>
            <a:ext cx="8686800" cy="4525433"/>
          </a:xfrm>
        </p:spPr>
        <p:txBody>
          <a:bodyPr/>
          <a:lstStyle/>
          <a:p>
            <a:pPr marL="0" indent="0" algn="ctr" eaLnBrk="1" hangingPunct="1">
              <a:buNone/>
            </a:pPr>
            <a:r>
              <a:rPr lang="en-US" altLang="en-US" sz="8000" b="1" u="sng"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D</a:t>
            </a:r>
            <a:r>
              <a:rPr lang="en-US" altLang="en-US" sz="7200" b="1" u="sng"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ependable</a:t>
            </a:r>
            <a:r>
              <a:rPr lang="en-US" altLang="en-US" sz="7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lvl="5">
              <a:buFont typeface="Wingdings" panose="05000000000000000000" pitchFamily="2" charset="2"/>
              <a:buChar char="Ø"/>
            </a:pPr>
            <a:r>
              <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Integrity</a:t>
            </a: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r>
              <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Supportive</a:t>
            </a: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r>
              <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Always There</a:t>
            </a: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914400" lvl="2" indent="0" eaLnBrk="1" hangingPunct="1">
              <a:buNone/>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eaLnBrk="1" hangingPunct="1">
              <a:buNone/>
            </a:pP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273955414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81000" y="1193801"/>
            <a:ext cx="8686800" cy="4525433"/>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u="sng"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Happy </a:t>
            </a:r>
            <a:r>
              <a:rPr lang="en-US" altLang="en-US" sz="7200" b="1" u="sng"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7200" b="1" u="sng"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Fa</a:t>
            </a:r>
            <a:r>
              <a:rPr lang="en-US" altLang="en-US" sz="7200" b="1" u="sng"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ther’s </a:t>
            </a:r>
            <a:endParaRPr lang="en-US" altLang="en-US" sz="7200" b="1" u="sng"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7200" b="1" u="sng"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Day</a:t>
            </a:r>
            <a:endParaRPr lang="en-US" altLang="en-US" sz="5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5">
              <a:buFont typeface="Wingdings" panose="05000000000000000000" pitchFamily="2" charset="2"/>
              <a:buChar char="Ø"/>
            </a:pPr>
            <a:endParaRPr lang="en-US" altLang="en-US" sz="54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914400" lvl="2" indent="0" eaLnBrk="1" hangingPunct="1">
              <a:buNone/>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eaLnBrk="1" hangingPunct="1">
              <a:buNone/>
            </a:pP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315766219"/>
      </p:ext>
    </p:extLst>
  </p:cSld>
  <p:clrMapOvr>
    <a:masterClrMapping/>
  </p:clrMapOvr>
  <p:transition spd="slow">
    <p:cover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19294</TotalTime>
  <Words>417</Words>
  <Application>Microsoft Office PowerPoint</Application>
  <PresentationFormat>On-screen Show (4:3)</PresentationFormat>
  <Paragraphs>276</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The Body Of Christ</vt:lpstr>
      <vt:lpstr>The Body Of Christ</vt:lpstr>
      <vt:lpstr>The Body Of Christ</vt:lpstr>
      <vt:lpstr>The Body Of Christ</vt:lpstr>
      <vt:lpstr>PowerPoint Presentation</vt:lpstr>
    </vt:vector>
  </TitlesOfParts>
  <Company>Visual Impact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Mark</cp:lastModifiedBy>
  <cp:revision>151</cp:revision>
  <cp:lastPrinted>2019-06-16T14:05:06Z</cp:lastPrinted>
  <dcterms:created xsi:type="dcterms:W3CDTF">2012-07-18T16:46:43Z</dcterms:created>
  <dcterms:modified xsi:type="dcterms:W3CDTF">2019-06-16T14:22:43Z</dcterms:modified>
</cp:coreProperties>
</file>