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62" r:id="rId3"/>
    <p:sldId id="263" r:id="rId4"/>
    <p:sldId id="261" r:id="rId5"/>
    <p:sldId id="265" r:id="rId6"/>
    <p:sldId id="264" r:id="rId7"/>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28" autoAdjust="0"/>
  </p:normalViewPr>
  <p:slideViewPr>
    <p:cSldViewPr>
      <p:cViewPr>
        <p:scale>
          <a:sx n="102" d="100"/>
          <a:sy n="102" d="100"/>
        </p:scale>
        <p:origin x="-456" y="6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48B814-DB4D-40A3-B9F7-C3DE0FEE8A93}" type="datetimeFigureOut">
              <a:rPr lang="en-US" smtClean="0"/>
              <a:t>2/15/2019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207091-2A16-4E02-B96B-4AD615A31BBD}" type="slidenum">
              <a:rPr lang="en-US" smtClean="0"/>
              <a:t>‹#›</a:t>
            </a:fld>
            <a:endParaRPr lang="en-US"/>
          </a:p>
        </p:txBody>
      </p:sp>
    </p:spTree>
    <p:extLst>
      <p:ext uri="{BB962C8B-B14F-4D97-AF65-F5344CB8AC3E}">
        <p14:creationId xmlns:p14="http://schemas.microsoft.com/office/powerpoint/2010/main" val="4280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a:t>
            </a:r>
          </a:p>
          <a:p>
            <a:endParaRPr lang="en-US" dirty="0" smtClean="0"/>
          </a:p>
          <a:p>
            <a:r>
              <a:rPr lang="en-US" dirty="0" smtClean="0"/>
              <a:t>    1. give support, confidence, or hope to (someone): </a:t>
            </a:r>
          </a:p>
          <a:p>
            <a:endParaRPr lang="en-US" dirty="0" smtClean="0"/>
          </a:p>
          <a:p>
            <a:r>
              <a:rPr lang="en-US" dirty="0" smtClean="0"/>
              <a:t>synonyms: hearten, cheer, buoy up, uplift, inspire, </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2</a:t>
            </a:fld>
            <a:endParaRPr lang="en-US"/>
          </a:p>
        </p:txBody>
      </p:sp>
    </p:spTree>
    <p:extLst>
      <p:ext uri="{BB962C8B-B14F-4D97-AF65-F5344CB8AC3E}">
        <p14:creationId xmlns:p14="http://schemas.microsoft.com/office/powerpoint/2010/main" val="204665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not conform to the norms and practices of the world in which we live. On the contrary: we should stand out from the crowds</a:t>
            </a:r>
          </a:p>
          <a:p>
            <a:r>
              <a:rPr lang="en-US" dirty="0" smtClean="0"/>
              <a:t>1 </a:t>
            </a:r>
            <a:r>
              <a:rPr lang="en-US" dirty="0" err="1" smtClean="0"/>
              <a:t>Thes</a:t>
            </a:r>
            <a:r>
              <a:rPr lang="en-US" dirty="0" smtClean="0"/>
              <a:t>. 5: In verse 3, false security is contrasted with destruction. And he goes on: light and darkness; day and night; awake and asleep; sober and drunk; salvation and wrath; life and death.</a:t>
            </a:r>
          </a:p>
          <a:p>
            <a:endParaRPr lang="en-US" dirty="0" smtClean="0"/>
          </a:p>
          <a:p>
            <a:r>
              <a:rPr lang="en-US" dirty="0" smtClean="0"/>
              <a:t>4 But you, brethren, are not in </a:t>
            </a:r>
            <a:r>
              <a:rPr lang="en-US" b="1" dirty="0" smtClean="0"/>
              <a:t>darkness</a:t>
            </a:r>
            <a:r>
              <a:rPr lang="en-US" dirty="0" smtClean="0"/>
              <a:t>, so that this </a:t>
            </a:r>
            <a:r>
              <a:rPr lang="en-US" b="1" dirty="0" smtClean="0"/>
              <a:t>Day</a:t>
            </a:r>
            <a:r>
              <a:rPr lang="en-US" dirty="0" smtClean="0"/>
              <a:t> should overtake you as a thief. 5 You are all sons </a:t>
            </a:r>
            <a:r>
              <a:rPr lang="en-US" b="1" dirty="0" smtClean="0"/>
              <a:t>of light </a:t>
            </a:r>
            <a:r>
              <a:rPr lang="en-US" dirty="0" smtClean="0"/>
              <a:t>and sons of the day. We are not of the </a:t>
            </a:r>
            <a:r>
              <a:rPr lang="en-US" b="1" dirty="0" smtClean="0"/>
              <a:t>night nor of darkness</a:t>
            </a:r>
            <a:r>
              <a:rPr lang="en-US" dirty="0" smtClean="0"/>
              <a:t>. 6 Therefore let </a:t>
            </a:r>
            <a:r>
              <a:rPr lang="en-US" b="1" dirty="0" smtClean="0"/>
              <a:t>us not sleep</a:t>
            </a:r>
            <a:r>
              <a:rPr lang="en-US" dirty="0" smtClean="0"/>
              <a:t>, as others do, but let us watch and be [</a:t>
            </a:r>
            <a:r>
              <a:rPr lang="en-US" b="1" dirty="0" smtClean="0"/>
              <a:t>a]sober.</a:t>
            </a:r>
            <a:r>
              <a:rPr lang="en-US" dirty="0" smtClean="0"/>
              <a:t> 7 For </a:t>
            </a:r>
            <a:r>
              <a:rPr lang="en-US" b="1" dirty="0" smtClean="0"/>
              <a:t>those who sleep</a:t>
            </a:r>
            <a:r>
              <a:rPr lang="en-US" dirty="0" smtClean="0"/>
              <a:t>, sleep at night, and those who get </a:t>
            </a:r>
            <a:r>
              <a:rPr lang="en-US" b="1" dirty="0" smtClean="0"/>
              <a:t>drunk </a:t>
            </a:r>
            <a:r>
              <a:rPr lang="en-US" dirty="0" smtClean="0"/>
              <a:t>are drunk at night. 8 But let us who are of the day be sober, putting on the breastplate of faith and love, and as a helmet the hope of salvation. 9 For God did not appoint us to </a:t>
            </a:r>
            <a:r>
              <a:rPr lang="en-US" b="1" dirty="0" smtClean="0"/>
              <a:t>wrath</a:t>
            </a:r>
            <a:r>
              <a:rPr lang="en-US" dirty="0" smtClean="0"/>
              <a:t>, but to obtain </a:t>
            </a:r>
            <a:r>
              <a:rPr lang="en-US" b="1" dirty="0" smtClean="0"/>
              <a:t>salvation</a:t>
            </a:r>
            <a:r>
              <a:rPr lang="en-US" dirty="0" smtClean="0"/>
              <a:t> through our Lord Jesus Christ, 10 who died for us, that whether we wake or sleep, we should live together with Him.</a:t>
            </a:r>
          </a:p>
          <a:p>
            <a:endParaRPr lang="en-US" dirty="0" smtClean="0"/>
          </a:p>
          <a:p>
            <a:r>
              <a:rPr lang="en-US" dirty="0" smtClean="0"/>
              <a:t>11 Therefore </a:t>
            </a:r>
            <a:r>
              <a:rPr lang="en-US" u="sng" dirty="0" smtClean="0"/>
              <a:t>encourage each other and</a:t>
            </a:r>
            <a:r>
              <a:rPr lang="en-US" u="sng" baseline="0" dirty="0" smtClean="0"/>
              <a:t> </a:t>
            </a:r>
            <a:r>
              <a:rPr lang="en-US" u="sng" dirty="0" smtClean="0"/>
              <a:t>edify one another</a:t>
            </a:r>
            <a:r>
              <a:rPr lang="en-US" dirty="0" smtClean="0"/>
              <a:t>, just as you also are doing.</a:t>
            </a:r>
          </a:p>
          <a:p>
            <a:endParaRPr lang="en-US" dirty="0" smtClean="0"/>
          </a:p>
          <a:p>
            <a:r>
              <a:rPr lang="en-US" dirty="0" smtClean="0"/>
              <a:t>Some</a:t>
            </a:r>
            <a:r>
              <a:rPr lang="en-US" baseline="0" dirty="0" smtClean="0"/>
              <a:t> really exciting and dynamic things happened to us when we were saved</a:t>
            </a:r>
          </a:p>
          <a:p>
            <a:r>
              <a:rPr lang="en-US" dirty="0" smtClean="0"/>
              <a:t>What Paul is saying here is this: Don’t go on living as if nothing has happened to you when you accepted the Gospel and became a disciple of Jesus Christ. Don’t imitate those who reject Jesus as Lord of their lives. Make a difference! Let Christ redeem you from your former way of living. Let the Holy Spirit transform your lives to be pleasing in God’s sight. Conduct your lives so that they can stand the light of day— at any time, not only on Sundays. You are children of the light and children of the day. You should be an example to others. Your conduct and your integrity should make others jealous. They should make others want to have what you have—peace in Christ Jesus.</a:t>
            </a:r>
          </a:p>
          <a:p>
            <a:endParaRPr lang="en-US" dirty="0" smtClean="0"/>
          </a:p>
          <a:p>
            <a:r>
              <a:rPr lang="en-US" dirty="0" smtClean="0"/>
              <a:t>We all have our weaknesses. We all have areas in our lives that are not under God’s rule. We have bad habits that we just don’t want to give up. We have addictions that we are not strong enough to break loose from. We have desires that at times are stronger than our desire to follow Jesus. We need to take those seriously. We need to expose the darkness in our lives to God’s penetrating light.</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3</a:t>
            </a:fld>
            <a:endParaRPr lang="en-US"/>
          </a:p>
        </p:txBody>
      </p:sp>
    </p:spTree>
    <p:extLst>
      <p:ext uri="{BB962C8B-B14F-4D97-AF65-F5344CB8AC3E}">
        <p14:creationId xmlns:p14="http://schemas.microsoft.com/office/powerpoint/2010/main" val="204665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easing or alleviation of a person's feelings of grief or distress</a:t>
            </a:r>
          </a:p>
          <a:p>
            <a:r>
              <a:rPr lang="en-US" dirty="0" smtClean="0"/>
              <a:t>synonyms: consolation, solace, condolence, sympathy,</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4</a:t>
            </a:fld>
            <a:endParaRPr lang="en-US"/>
          </a:p>
        </p:txBody>
      </p:sp>
    </p:spTree>
    <p:extLst>
      <p:ext uri="{BB962C8B-B14F-4D97-AF65-F5344CB8AC3E}">
        <p14:creationId xmlns:p14="http://schemas.microsoft.com/office/powerpoint/2010/main" val="85569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Comforted not comfortable</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5</a:t>
            </a:fld>
            <a:endParaRPr lang="en-US"/>
          </a:p>
        </p:txBody>
      </p:sp>
    </p:spTree>
    <p:extLst>
      <p:ext uri="{BB962C8B-B14F-4D97-AF65-F5344CB8AC3E}">
        <p14:creationId xmlns:p14="http://schemas.microsoft.com/office/powerpoint/2010/main" val="12521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err="1" smtClean="0"/>
              <a:t>Thes</a:t>
            </a:r>
            <a:r>
              <a:rPr lang="en-US" dirty="0" smtClean="0"/>
              <a:t> 5:14</a:t>
            </a:r>
          </a:p>
          <a:p>
            <a:endParaRPr lang="en-US" dirty="0" smtClean="0"/>
          </a:p>
          <a:p>
            <a:r>
              <a:rPr lang="en-US" dirty="0" smtClean="0"/>
              <a:t>The Spirit is a </a:t>
            </a:r>
            <a:r>
              <a:rPr lang="en-US" smtClean="0"/>
              <a:t>comforter He </a:t>
            </a:r>
            <a:r>
              <a:rPr lang="en-US" dirty="0" smtClean="0"/>
              <a:t>leads us to comfort each other</a:t>
            </a:r>
          </a:p>
          <a:p>
            <a:endParaRPr lang="en-US" dirty="0" smtClean="0"/>
          </a:p>
          <a:p>
            <a:r>
              <a:rPr lang="en-US" dirty="0" smtClean="0"/>
              <a:t> 2 Corinthians 1:3-5</a:t>
            </a:r>
          </a:p>
          <a:p>
            <a:r>
              <a:rPr lang="en-US" dirty="0" smtClean="0"/>
              <a:t>3 Blessed be the God and Father of our Lord Jesus Christ, the Father of mercies and God of all comfort, 4 who comforts us in all our tribulation, that we may be able to comfort those who are in any [a]trouble, with the comfort with which we ourselves are comforted by God. 5 For as the sufferings of Christ abound in us, so our [b]consolation also abounds through Christ. </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6</a:t>
            </a:fld>
            <a:endParaRPr lang="en-US"/>
          </a:p>
        </p:txBody>
      </p:sp>
    </p:spTree>
    <p:extLst>
      <p:ext uri="{BB962C8B-B14F-4D97-AF65-F5344CB8AC3E}">
        <p14:creationId xmlns:p14="http://schemas.microsoft.com/office/powerpoint/2010/main" val="125213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C8970D-0151-4E24-9A69-FB450886195F}" type="datetimeFigureOut">
              <a:rPr lang="en-US"/>
              <a:pPr>
                <a:defRPr/>
              </a:pPr>
              <a:t>2/15/2019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3E4C8E-1C4C-4A24-B68D-6C3D54DEB757}" type="slidenum">
              <a:rPr lang="en-US"/>
              <a:pPr>
                <a:defRPr/>
              </a:pPr>
              <a:t>‹#›</a:t>
            </a:fld>
            <a:endParaRPr lang="en-US"/>
          </a:p>
        </p:txBody>
      </p:sp>
    </p:spTree>
    <p:extLst>
      <p:ext uri="{BB962C8B-B14F-4D97-AF65-F5344CB8AC3E}">
        <p14:creationId xmlns:p14="http://schemas.microsoft.com/office/powerpoint/2010/main" val="2962921538"/>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B138CB-94D0-4514-8E71-ED7FCEC7ED1D}" type="datetimeFigureOut">
              <a:rPr lang="en-US"/>
              <a:pPr>
                <a:defRPr/>
              </a:pPr>
              <a:t>2/15/2019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35532-241D-4720-AB73-7AAC4931355B}" type="slidenum">
              <a:rPr lang="en-US"/>
              <a:pPr>
                <a:defRPr/>
              </a:pPr>
              <a:t>‹#›</a:t>
            </a:fld>
            <a:endParaRPr lang="en-US"/>
          </a:p>
        </p:txBody>
      </p:sp>
    </p:spTree>
    <p:extLst>
      <p:ext uri="{BB962C8B-B14F-4D97-AF65-F5344CB8AC3E}">
        <p14:creationId xmlns:p14="http://schemas.microsoft.com/office/powerpoint/2010/main" val="2664271252"/>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CB2711-B7C0-4C41-9922-E3C0637276F7}" type="datetimeFigureOut">
              <a:rPr lang="en-US"/>
              <a:pPr>
                <a:defRPr/>
              </a:pPr>
              <a:t>2/15/2019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A43CEB-F709-42B1-AF4F-3F5025F81A6C}" type="slidenum">
              <a:rPr lang="en-US"/>
              <a:pPr>
                <a:defRPr/>
              </a:pPr>
              <a:t>‹#›</a:t>
            </a:fld>
            <a:endParaRPr lang="en-US"/>
          </a:p>
        </p:txBody>
      </p:sp>
    </p:spTree>
    <p:extLst>
      <p:ext uri="{BB962C8B-B14F-4D97-AF65-F5344CB8AC3E}">
        <p14:creationId xmlns:p14="http://schemas.microsoft.com/office/powerpoint/2010/main" val="2304931884"/>
      </p:ext>
    </p:extLst>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A2CD48-C9B8-4CC1-8496-ED40FCB06D11}" type="datetimeFigureOut">
              <a:rPr lang="en-US"/>
              <a:pPr>
                <a:defRPr/>
              </a:pPr>
              <a:t>2/15/2019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7CF3B-EB79-4098-8063-F001A23FB764}" type="slidenum">
              <a:rPr lang="en-US"/>
              <a:pPr>
                <a:defRPr/>
              </a:pPr>
              <a:t>‹#›</a:t>
            </a:fld>
            <a:endParaRPr lang="en-US"/>
          </a:p>
        </p:txBody>
      </p:sp>
    </p:spTree>
    <p:extLst>
      <p:ext uri="{BB962C8B-B14F-4D97-AF65-F5344CB8AC3E}">
        <p14:creationId xmlns:p14="http://schemas.microsoft.com/office/powerpoint/2010/main" val="1045208124"/>
      </p:ext>
    </p:extLst>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AC2C4B-7DD8-4653-A961-B7E9B5A8590E}" type="datetimeFigureOut">
              <a:rPr lang="en-US"/>
              <a:pPr>
                <a:defRPr/>
              </a:pPr>
              <a:t>2/15/2019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7B4E5D-639F-40BA-984B-F8128AAE5DBE}" type="slidenum">
              <a:rPr lang="en-US"/>
              <a:pPr>
                <a:defRPr/>
              </a:pPr>
              <a:t>‹#›</a:t>
            </a:fld>
            <a:endParaRPr lang="en-US"/>
          </a:p>
        </p:txBody>
      </p:sp>
    </p:spTree>
    <p:extLst>
      <p:ext uri="{BB962C8B-B14F-4D97-AF65-F5344CB8AC3E}">
        <p14:creationId xmlns:p14="http://schemas.microsoft.com/office/powerpoint/2010/main" val="1830580402"/>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C22015-C7F8-4782-BBB8-8E707C0A3172}" type="datetimeFigureOut">
              <a:rPr lang="en-US"/>
              <a:pPr>
                <a:defRPr/>
              </a:pPr>
              <a:t>2/15/2019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9D3CC2-08BC-4576-BCC1-A52C2B8F2D4C}" type="slidenum">
              <a:rPr lang="en-US"/>
              <a:pPr>
                <a:defRPr/>
              </a:pPr>
              <a:t>‹#›</a:t>
            </a:fld>
            <a:endParaRPr lang="en-US"/>
          </a:p>
        </p:txBody>
      </p:sp>
    </p:spTree>
    <p:extLst>
      <p:ext uri="{BB962C8B-B14F-4D97-AF65-F5344CB8AC3E}">
        <p14:creationId xmlns:p14="http://schemas.microsoft.com/office/powerpoint/2010/main" val="498147118"/>
      </p:ext>
    </p:extLst>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816102-BA07-4929-A7FE-3559493A6278}" type="datetimeFigureOut">
              <a:rPr lang="en-US"/>
              <a:pPr>
                <a:defRPr/>
              </a:pPr>
              <a:t>2/15/2019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97860E-30D8-499D-A8C2-B18E4B3ED3B5}" type="slidenum">
              <a:rPr lang="en-US"/>
              <a:pPr>
                <a:defRPr/>
              </a:pPr>
              <a:t>‹#›</a:t>
            </a:fld>
            <a:endParaRPr lang="en-US"/>
          </a:p>
        </p:txBody>
      </p:sp>
    </p:spTree>
    <p:extLst>
      <p:ext uri="{BB962C8B-B14F-4D97-AF65-F5344CB8AC3E}">
        <p14:creationId xmlns:p14="http://schemas.microsoft.com/office/powerpoint/2010/main" val="2594824862"/>
      </p:ext>
    </p:extLst>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D3CBC0-E032-4A76-AACB-32A80A064777}" type="datetimeFigureOut">
              <a:rPr lang="en-US"/>
              <a:pPr>
                <a:defRPr/>
              </a:pPr>
              <a:t>2/15/2019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C97AB-846B-4C44-A90C-1B8530CD2EC9}" type="slidenum">
              <a:rPr lang="en-US"/>
              <a:pPr>
                <a:defRPr/>
              </a:pPr>
              <a:t>‹#›</a:t>
            </a:fld>
            <a:endParaRPr lang="en-US"/>
          </a:p>
        </p:txBody>
      </p:sp>
    </p:spTree>
    <p:extLst>
      <p:ext uri="{BB962C8B-B14F-4D97-AF65-F5344CB8AC3E}">
        <p14:creationId xmlns:p14="http://schemas.microsoft.com/office/powerpoint/2010/main" val="1235178501"/>
      </p:ext>
    </p:extLst>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33F5BA-6FFA-449F-AC1A-0FD03C812D5F}" type="datetimeFigureOut">
              <a:rPr lang="en-US"/>
              <a:pPr>
                <a:defRPr/>
              </a:pPr>
              <a:t>2/15/2019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9FBF05-9048-406E-9ACA-791BFCD32FE6}" type="slidenum">
              <a:rPr lang="en-US"/>
              <a:pPr>
                <a:defRPr/>
              </a:pPr>
              <a:t>‹#›</a:t>
            </a:fld>
            <a:endParaRPr lang="en-US"/>
          </a:p>
        </p:txBody>
      </p:sp>
    </p:spTree>
    <p:extLst>
      <p:ext uri="{BB962C8B-B14F-4D97-AF65-F5344CB8AC3E}">
        <p14:creationId xmlns:p14="http://schemas.microsoft.com/office/powerpoint/2010/main" val="3042058185"/>
      </p:ext>
    </p:extLst>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21D19C-A315-409C-92DA-14BFB57A558C}" type="datetimeFigureOut">
              <a:rPr lang="en-US"/>
              <a:pPr>
                <a:defRPr/>
              </a:pPr>
              <a:t>2/15/2019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116CE0-582E-44C6-80C9-6B92ABA14898}" type="slidenum">
              <a:rPr lang="en-US"/>
              <a:pPr>
                <a:defRPr/>
              </a:pPr>
              <a:t>‹#›</a:t>
            </a:fld>
            <a:endParaRPr lang="en-US"/>
          </a:p>
        </p:txBody>
      </p:sp>
    </p:spTree>
    <p:extLst>
      <p:ext uri="{BB962C8B-B14F-4D97-AF65-F5344CB8AC3E}">
        <p14:creationId xmlns:p14="http://schemas.microsoft.com/office/powerpoint/2010/main" val="1936025688"/>
      </p:ext>
    </p:extLst>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AB4328-32FA-4110-BB11-6E37768F74D0}" type="datetimeFigureOut">
              <a:rPr lang="en-US"/>
              <a:pPr>
                <a:defRPr/>
              </a:pPr>
              <a:t>2/15/2019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AB2454-B1F6-4A27-85AD-5D32A1AD8331}" type="slidenum">
              <a:rPr lang="en-US"/>
              <a:pPr>
                <a:defRPr/>
              </a:pPr>
              <a:t>‹#›</a:t>
            </a:fld>
            <a:endParaRPr lang="en-US"/>
          </a:p>
        </p:txBody>
      </p:sp>
    </p:spTree>
    <p:extLst>
      <p:ext uri="{BB962C8B-B14F-4D97-AF65-F5344CB8AC3E}">
        <p14:creationId xmlns:p14="http://schemas.microsoft.com/office/powerpoint/2010/main" val="3813030828"/>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F2CDC2-1E04-4CE0-9902-6C27CBD6978F}" type="datetimeFigureOut">
              <a:rPr lang="en-US"/>
              <a:pPr>
                <a:defRPr/>
              </a:pPr>
              <a:t>2/15/2019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211099-2581-4904-8D84-B424438049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endPar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075" name="Content Placeholder 2"/>
          <p:cNvSpPr>
            <a:spLocks noGrp="1"/>
          </p:cNvSpPr>
          <p:nvPr>
            <p:ph idx="1"/>
          </p:nvPr>
        </p:nvSpPr>
        <p:spPr>
          <a:xfrm>
            <a:off x="457200" y="895350"/>
            <a:ext cx="82296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Encourage</a:t>
            </a: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40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One Another</a:t>
            </a:r>
            <a:r>
              <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Comfort</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40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One Another</a:t>
            </a:r>
            <a:endParaRPr lang="en-US" altLang="en-US" sz="40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65175" y="1333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endPar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075" name="Content Placeholder 2"/>
          <p:cNvSpPr>
            <a:spLocks noGrp="1"/>
          </p:cNvSpPr>
          <p:nvPr>
            <p:ph idx="1"/>
          </p:nvPr>
        </p:nvSpPr>
        <p:spPr>
          <a:xfrm>
            <a:off x="228600" y="742951"/>
            <a:ext cx="8458200" cy="2057400"/>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Encourage</a:t>
            </a: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40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One Another</a:t>
            </a:r>
            <a:r>
              <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What is it?      </a:t>
            </a:r>
            <a:endParaRPr lang="en-US" altLang="en-US" sz="40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2289375958"/>
      </p:ext>
    </p:extLst>
  </p:cSld>
  <p:clrMapOvr>
    <a:masterClrMapping/>
  </p:clrMapOvr>
  <p:transition spd="slow">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65175" y="1333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endPar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075" name="Content Placeholder 2"/>
          <p:cNvSpPr>
            <a:spLocks noGrp="1"/>
          </p:cNvSpPr>
          <p:nvPr>
            <p:ph idx="1"/>
          </p:nvPr>
        </p:nvSpPr>
        <p:spPr>
          <a:xfrm>
            <a:off x="228600" y="742950"/>
            <a:ext cx="8458200" cy="2057400"/>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Encourage</a:t>
            </a: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40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One Another</a:t>
            </a:r>
            <a:r>
              <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sz="40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 name="TextBox 2"/>
          <p:cNvSpPr txBox="1"/>
          <p:nvPr/>
        </p:nvSpPr>
        <p:spPr>
          <a:xfrm>
            <a:off x="2590800" y="2588955"/>
            <a:ext cx="6324600" cy="2554545"/>
          </a:xfrm>
          <a:prstGeom prst="rect">
            <a:avLst/>
          </a:prstGeom>
          <a:noFill/>
        </p:spPr>
        <p:txBody>
          <a:bodyPr wrap="square" rtlCol="0">
            <a:spAutoFit/>
          </a:bodyPr>
          <a:lstStyle/>
          <a:p>
            <a:pPr algn="ctr"/>
            <a:r>
              <a:rPr 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Define who    we are</a:t>
            </a:r>
            <a:endParaRPr 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2032206338"/>
      </p:ext>
    </p:extLst>
  </p:cSld>
  <p:clrMapOvr>
    <a:masterClrMapping/>
  </p:clrMapOvr>
  <p:transition spd="slow">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endPar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075" name="Content Placeholder 2"/>
          <p:cNvSpPr>
            <a:spLocks noGrp="1"/>
          </p:cNvSpPr>
          <p:nvPr>
            <p:ph idx="1"/>
          </p:nvPr>
        </p:nvSpPr>
        <p:spPr>
          <a:xfrm>
            <a:off x="457200" y="895350"/>
            <a:ext cx="82296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Comfort</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40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One Another</a:t>
            </a:r>
            <a:endParaRPr lang="en-US" altLang="en-US" sz="40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TextBox 1"/>
          <p:cNvSpPr txBox="1"/>
          <p:nvPr/>
        </p:nvSpPr>
        <p:spPr>
          <a:xfrm>
            <a:off x="3505200" y="3257550"/>
            <a:ext cx="5105400" cy="1446550"/>
          </a:xfrm>
          <a:prstGeom prst="rect">
            <a:avLst/>
          </a:prstGeom>
          <a:noFill/>
        </p:spPr>
        <p:txBody>
          <a:bodyPr wrap="square" rtlCol="0">
            <a:spAutoFit/>
          </a:bodyPr>
          <a:lstStyle/>
          <a:p>
            <a:r>
              <a:rPr lang="en-US" sz="8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What is it?</a:t>
            </a:r>
            <a:endParaRPr lang="en-US" sz="8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2069961869"/>
      </p:ext>
    </p:extLst>
  </p:cSld>
  <p:clrMapOvr>
    <a:masterClrMapping/>
  </p:clrMapOvr>
  <p:transition spd="slow">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endPar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075" name="Content Placeholder 2"/>
          <p:cNvSpPr>
            <a:spLocks noGrp="1"/>
          </p:cNvSpPr>
          <p:nvPr>
            <p:ph idx="1"/>
          </p:nvPr>
        </p:nvSpPr>
        <p:spPr>
          <a:xfrm>
            <a:off x="457200" y="895350"/>
            <a:ext cx="82296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Comfort</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40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One Another</a:t>
            </a:r>
            <a:endParaRPr lang="en-US" altLang="en-US" sz="40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TextBox 1"/>
          <p:cNvSpPr txBox="1"/>
          <p:nvPr/>
        </p:nvSpPr>
        <p:spPr>
          <a:xfrm>
            <a:off x="3505200" y="3105150"/>
            <a:ext cx="4648200" cy="1754326"/>
          </a:xfrm>
          <a:prstGeom prst="rect">
            <a:avLst/>
          </a:prstGeom>
          <a:noFill/>
        </p:spPr>
        <p:txBody>
          <a:bodyPr wrap="square" rtlCol="0">
            <a:spAutoFit/>
          </a:bodyPr>
          <a:lstStyle/>
          <a:p>
            <a:r>
              <a:rPr 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Comforted not </a:t>
            </a:r>
            <a:r>
              <a:rPr 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Comfortable</a:t>
            </a:r>
            <a:endParaRPr 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736298135"/>
      </p:ext>
    </p:extLst>
  </p:cSld>
  <p:clrMapOvr>
    <a:masterClrMapping/>
  </p:clrMapOvr>
  <p:transition spd="slow">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endPar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075" name="Content Placeholder 2"/>
          <p:cNvSpPr>
            <a:spLocks noGrp="1"/>
          </p:cNvSpPr>
          <p:nvPr>
            <p:ph idx="1"/>
          </p:nvPr>
        </p:nvSpPr>
        <p:spPr>
          <a:xfrm>
            <a:off x="457200" y="913636"/>
            <a:ext cx="82296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Comfort</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40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One Another</a:t>
            </a:r>
            <a:endParaRPr lang="en-US" altLang="en-US" sz="40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TextBox 1"/>
          <p:cNvSpPr txBox="1"/>
          <p:nvPr/>
        </p:nvSpPr>
        <p:spPr>
          <a:xfrm>
            <a:off x="3200400" y="2876550"/>
            <a:ext cx="5867400" cy="1938992"/>
          </a:xfrm>
          <a:prstGeom prst="rect">
            <a:avLst/>
          </a:prstGeom>
          <a:noFill/>
        </p:spPr>
        <p:txBody>
          <a:bodyPr wrap="square" rtlCol="0">
            <a:spAutoFit/>
          </a:bodyPr>
          <a:lstStyle/>
          <a:p>
            <a:r>
              <a:rPr 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We Have   </a:t>
            </a:r>
          </a:p>
          <a:p>
            <a:r>
              <a:rPr 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Comforter”</a:t>
            </a:r>
            <a:endPar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227727112"/>
      </p:ext>
    </p:extLst>
  </p:cSld>
  <p:clrMapOvr>
    <a:masterClrMapping/>
  </p:clrMapOvr>
  <p:transition spd="slow">
    <p:cover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4286</TotalTime>
  <Words>718</Words>
  <Application>Microsoft Office PowerPoint</Application>
  <PresentationFormat>On-screen Show (16:9)</PresentationFormat>
  <Paragraphs>57</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Body Of Christ</vt:lpstr>
      <vt:lpstr>The Body Of Christ</vt:lpstr>
      <vt:lpstr>The Body Of Christ</vt:lpstr>
      <vt:lpstr>The Body Of Christ</vt:lpstr>
      <vt:lpstr>The Body Of Christ</vt:lpstr>
      <vt:lpstr>The Body Of Christ</vt:lpstr>
    </vt:vector>
  </TitlesOfParts>
  <Company>Visual Impact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Mark</cp:lastModifiedBy>
  <cp:revision>23</cp:revision>
  <dcterms:created xsi:type="dcterms:W3CDTF">2012-07-18T16:46:43Z</dcterms:created>
  <dcterms:modified xsi:type="dcterms:W3CDTF">2019-02-17T08:44:29Z</dcterms:modified>
</cp:coreProperties>
</file>