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6" r:id="rId2"/>
    <p:sldId id="269" r:id="rId3"/>
    <p:sldId id="267" r:id="rId4"/>
    <p:sldId id="268" r:id="rId5"/>
    <p:sldId id="270" r:id="rId6"/>
    <p:sldId id="271" r:id="rId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85" autoAdjust="0"/>
  </p:normalViewPr>
  <p:slideViewPr>
    <p:cSldViewPr>
      <p:cViewPr>
        <p:scale>
          <a:sx n="102" d="100"/>
          <a:sy n="102" d="100"/>
        </p:scale>
        <p:origin x="-72" y="8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11/16/2019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Romans+12:10&amp;version=NKJV"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iblegateway.com/passage/?search=Romans+12:9-11&amp;version=NKJV"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Romans+13:8&amp;version=NKJ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1%20Thessalonians+4:9&amp;version=NKJ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Galatians+5:13&amp;version=NKJ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blegateway.com/passage/?search=2+thes+1&amp;version=NKJV#fen-NKJV-29654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smtClean="0"/>
              <a:t>Holy Spirit</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smtClean="0">
                <a:solidFill>
                  <a:schemeClr val="tx1"/>
                </a:solidFill>
              </a:rPr>
              <a:t>“Which is the first commandment of all?”</a:t>
            </a:r>
          </a:p>
          <a:p>
            <a:endParaRPr lang="en-US" dirty="0" smtClean="0">
              <a:solidFill>
                <a:schemeClr val="tx1"/>
              </a:solidFill>
            </a:endParaRPr>
          </a:p>
          <a:p>
            <a:r>
              <a:rPr lang="en-US" dirty="0" smtClean="0">
                <a:solidFill>
                  <a:schemeClr val="tx1"/>
                </a:solidFill>
              </a:rPr>
              <a:t>29 Jesus answered him, “The first of all the commandments is: ‘Hear, O Israel, the Lord our God, the Lord is one. 30 And you shall love the Lord your God with all your heart, with all your soul, with all your mind, and with all your strength.’[e] This is the first commandment.[f] 31 And the second, like it, is this: ‘You shall love your neighbor as yourself.’  There is no other commandment greater than these.”</a:t>
            </a:r>
          </a:p>
          <a:p>
            <a:endParaRPr lang="en-US" dirty="0" smtClean="0">
              <a:solidFill>
                <a:schemeClr val="tx1"/>
              </a:solidFill>
            </a:endParaRPr>
          </a:p>
          <a:p>
            <a:r>
              <a:rPr lang="en-US" dirty="0" smtClean="0">
                <a:solidFill>
                  <a:schemeClr val="tx1"/>
                </a:solidFill>
              </a:rPr>
              <a:t>Neighbor – those around you</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smtClean="0">
                <a:solidFill>
                  <a:schemeClr val="tx1"/>
                </a:solidFill>
                <a:hlinkClick r:id="rId3"/>
              </a:rPr>
              <a:t>Romans 12:10</a:t>
            </a:r>
            <a:endParaRPr lang="en-US" dirty="0" smtClean="0">
              <a:solidFill>
                <a:schemeClr val="tx1"/>
              </a:solidFill>
            </a:endParaRPr>
          </a:p>
          <a:p>
            <a:r>
              <a:rPr lang="en-US" i="1" dirty="0" smtClean="0">
                <a:solidFill>
                  <a:schemeClr val="tx1"/>
                </a:solidFill>
              </a:rPr>
              <a:t>Be</a:t>
            </a:r>
            <a:r>
              <a:rPr lang="en-US" dirty="0" smtClean="0">
                <a:solidFill>
                  <a:schemeClr val="tx1"/>
                </a:solidFill>
              </a:rPr>
              <a:t> kindly affectionate to </a:t>
            </a:r>
            <a:r>
              <a:rPr lang="en-US" b="0" dirty="0" smtClean="0">
                <a:solidFill>
                  <a:schemeClr val="tx1"/>
                </a:solidFill>
              </a:rPr>
              <a:t>one another </a:t>
            </a:r>
            <a:r>
              <a:rPr lang="en-US" dirty="0" smtClean="0">
                <a:solidFill>
                  <a:schemeClr val="tx1"/>
                </a:solidFill>
              </a:rPr>
              <a:t>with brotherly </a:t>
            </a:r>
            <a:r>
              <a:rPr lang="en-US" b="0" dirty="0" smtClean="0">
                <a:solidFill>
                  <a:schemeClr val="tx1"/>
                </a:solidFill>
              </a:rPr>
              <a:t>love</a:t>
            </a:r>
            <a:r>
              <a:rPr lang="en-US" dirty="0" smtClean="0">
                <a:solidFill>
                  <a:schemeClr val="tx1"/>
                </a:solidFill>
              </a:rPr>
              <a:t>, in honor </a:t>
            </a:r>
            <a:r>
              <a:rPr lang="en-US" b="1" dirty="0" smtClean="0">
                <a:solidFill>
                  <a:schemeClr val="tx1"/>
                </a:solidFill>
              </a:rPr>
              <a:t>giving preference </a:t>
            </a:r>
            <a:r>
              <a:rPr lang="en-US" dirty="0" smtClean="0">
                <a:solidFill>
                  <a:schemeClr val="tx1"/>
                </a:solidFill>
              </a:rPr>
              <a:t>to </a:t>
            </a:r>
            <a:r>
              <a:rPr lang="en-US" b="0" dirty="0" smtClean="0">
                <a:solidFill>
                  <a:schemeClr val="tx1"/>
                </a:solidFill>
              </a:rPr>
              <a:t>one another</a:t>
            </a:r>
            <a:r>
              <a:rPr lang="en-US" dirty="0" smtClean="0">
                <a:solidFill>
                  <a:schemeClr val="tx1"/>
                </a:solidFill>
              </a:rPr>
              <a:t>;</a:t>
            </a:r>
            <a:r>
              <a:rPr lang="en-US" dirty="0" smtClean="0">
                <a:solidFill>
                  <a:schemeClr val="tx1"/>
                </a:solidFill>
                <a:hlinkClick r:id="rId4"/>
              </a:rPr>
              <a:t> </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"SO YOU WON'T BE AFRAID"</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In one of the Nazi death camps, Solomon Rosenberg lived and suffered with his family. It was a work camp, which meant a person had value and stayed out of the ovens as long as he or she could work. Solomon’s parents, aged and broken, were already gone. Now he feared his youngest son David would be next, because he was slightly crippled and able to work less and less. Solomon returned every night to the barracks with fear and trembling wondering if this had been the day the unthinkable had happened. So each night, upon his return, his eyes quickly searched for David, his wife, and his oldest son, Jacob.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Then came the night he feared--as his eyes darted around the room he saw none of his family. So he frantically searched again, and then saw Jacob hunched over and weeping. He hurried to Jacob and said, "Son, tell me it isn’t so. Did they take David today?"</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"Yes, Papa – today they came to take David. They said he could no longer do his work."</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"But," said Solomon, "where is Mama? She still is strong. Surely they wouldn’t have taken Mama too?"</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Jacob now looked at his father through tearful eyes and said, "Papa. Papa. When they came to take David, he was afraid. And he cried. And so Mama said to David, 'Don’t cry David. I will go with you and hold you close.'" So Mama went with David, so David wouldn’t be afraid.</a:t>
            </a:r>
          </a:p>
          <a:p>
            <a:endParaRPr lang="en-US" dirty="0" smtClean="0">
              <a:solidFill>
                <a:schemeClr val="tx1"/>
              </a:solidFill>
            </a:endParaRPr>
          </a:p>
          <a:p>
            <a:r>
              <a:rPr lang="en-US" dirty="0" smtClean="0">
                <a:solidFill>
                  <a:schemeClr val="tx1"/>
                </a:solidFill>
              </a:rPr>
              <a:t>“As one whom his </a:t>
            </a:r>
            <a:r>
              <a:rPr lang="en-US" b="1" dirty="0" smtClean="0">
                <a:solidFill>
                  <a:schemeClr val="tx1"/>
                </a:solidFill>
              </a:rPr>
              <a:t>mother</a:t>
            </a:r>
            <a:r>
              <a:rPr lang="en-US" dirty="0" smtClean="0">
                <a:solidFill>
                  <a:schemeClr val="tx1"/>
                </a:solidFill>
              </a:rPr>
              <a:t> comforts, So I will comfort you”</a:t>
            </a:r>
          </a:p>
          <a:p>
            <a:r>
              <a:rPr lang="en-US" dirty="0" smtClean="0">
                <a:solidFill>
                  <a:schemeClr val="tx1"/>
                </a:solidFill>
              </a:rPr>
              <a:t>Isaiah 66:13</a:t>
            </a:r>
          </a:p>
          <a:p>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 Cor. 13:</a:t>
            </a:r>
            <a:r>
              <a:rPr lang="en-US" baseline="0" dirty="0" smtClean="0">
                <a:solidFill>
                  <a:schemeClr val="tx1"/>
                </a:solidFill>
              </a:rPr>
              <a:t>  5b, 7a,7d        </a:t>
            </a:r>
            <a:r>
              <a:rPr lang="en-US" baseline="30000" dirty="0" smtClean="0">
                <a:solidFill>
                  <a:schemeClr val="tx1"/>
                </a:solidFill>
              </a:rPr>
              <a:t>5 </a:t>
            </a:r>
            <a:r>
              <a:rPr lang="en-US" dirty="0" smtClean="0">
                <a:solidFill>
                  <a:schemeClr val="tx1"/>
                </a:solidFill>
              </a:rPr>
              <a:t>does not seek its own, </a:t>
            </a:r>
            <a:r>
              <a:rPr lang="en-US" baseline="30000" dirty="0" smtClean="0">
                <a:solidFill>
                  <a:schemeClr val="tx1"/>
                </a:solidFill>
              </a:rPr>
              <a:t>7 </a:t>
            </a:r>
            <a:r>
              <a:rPr lang="en-US" dirty="0" smtClean="0">
                <a:solidFill>
                  <a:schemeClr val="tx1"/>
                </a:solidFill>
              </a:rPr>
              <a:t>bears all things, endures all things.</a:t>
            </a:r>
          </a:p>
          <a:p>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solidFill>
                <a:schemeClr val="tx1"/>
              </a:solidFill>
            </a:endParaRPr>
          </a:p>
          <a:p>
            <a:r>
              <a:rPr lang="en-US" dirty="0" smtClean="0">
                <a:solidFill>
                  <a:schemeClr val="tx1"/>
                </a:solidFill>
              </a:rPr>
              <a:t>.</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smtClean="0">
                <a:solidFill>
                  <a:schemeClr val="tx1"/>
                </a:solidFill>
                <a:hlinkClick r:id="rId3"/>
              </a:rPr>
              <a:t>Romans 13:8</a:t>
            </a:r>
            <a:endParaRPr lang="en-US" dirty="0" smtClean="0">
              <a:solidFill>
                <a:schemeClr val="tx1"/>
              </a:solidFill>
            </a:endParaRPr>
          </a:p>
          <a:p>
            <a:r>
              <a:rPr lang="en-US" dirty="0" smtClean="0">
                <a:solidFill>
                  <a:schemeClr val="tx1"/>
                </a:solidFill>
              </a:rPr>
              <a:t>[ </a:t>
            </a:r>
            <a:r>
              <a:rPr lang="en-US" b="1" i="1" dirty="0" smtClean="0">
                <a:solidFill>
                  <a:schemeClr val="tx1"/>
                </a:solidFill>
              </a:rPr>
              <a:t>Love</a:t>
            </a:r>
            <a:r>
              <a:rPr lang="en-US" i="1" dirty="0" smtClean="0">
                <a:solidFill>
                  <a:schemeClr val="tx1"/>
                </a:solidFill>
              </a:rPr>
              <a:t> Your Neighbor</a:t>
            </a:r>
            <a:r>
              <a:rPr lang="en-US" dirty="0" smtClean="0">
                <a:solidFill>
                  <a:schemeClr val="tx1"/>
                </a:solidFill>
              </a:rPr>
              <a:t> ] Owe no </a:t>
            </a:r>
            <a:r>
              <a:rPr lang="en-US" b="1" dirty="0" smtClean="0">
                <a:solidFill>
                  <a:schemeClr val="tx1"/>
                </a:solidFill>
              </a:rPr>
              <a:t>one</a:t>
            </a:r>
            <a:r>
              <a:rPr lang="en-US" dirty="0" smtClean="0">
                <a:solidFill>
                  <a:schemeClr val="tx1"/>
                </a:solidFill>
              </a:rPr>
              <a:t> anything except to </a:t>
            </a:r>
            <a:r>
              <a:rPr lang="en-US" b="1" dirty="0" smtClean="0">
                <a:solidFill>
                  <a:schemeClr val="tx1"/>
                </a:solidFill>
              </a:rPr>
              <a:t>love</a:t>
            </a:r>
            <a:r>
              <a:rPr lang="en-US" dirty="0" smtClean="0">
                <a:solidFill>
                  <a:schemeClr val="tx1"/>
                </a:solidFill>
              </a:rPr>
              <a:t> </a:t>
            </a:r>
            <a:r>
              <a:rPr lang="en-US" b="1" dirty="0" smtClean="0">
                <a:solidFill>
                  <a:schemeClr val="tx1"/>
                </a:solidFill>
              </a:rPr>
              <a:t>one</a:t>
            </a:r>
            <a:r>
              <a:rPr lang="en-US" dirty="0" smtClean="0">
                <a:solidFill>
                  <a:schemeClr val="tx1"/>
                </a:solidFill>
              </a:rPr>
              <a:t> </a:t>
            </a:r>
            <a:r>
              <a:rPr lang="en-US" b="1" dirty="0" smtClean="0">
                <a:solidFill>
                  <a:schemeClr val="tx1"/>
                </a:solidFill>
              </a:rPr>
              <a:t>another</a:t>
            </a:r>
            <a:r>
              <a:rPr lang="en-US" dirty="0" smtClean="0">
                <a:solidFill>
                  <a:schemeClr val="tx1"/>
                </a:solidFill>
              </a:rPr>
              <a:t>, for he who </a:t>
            </a:r>
            <a:r>
              <a:rPr lang="en-US" b="1" dirty="0" smtClean="0">
                <a:solidFill>
                  <a:schemeClr val="tx1"/>
                </a:solidFill>
              </a:rPr>
              <a:t>love</a:t>
            </a:r>
            <a:r>
              <a:rPr lang="en-US" dirty="0" smtClean="0">
                <a:solidFill>
                  <a:schemeClr val="tx1"/>
                </a:solidFill>
              </a:rPr>
              <a:t>s </a:t>
            </a:r>
            <a:r>
              <a:rPr lang="en-US" b="1" dirty="0" smtClean="0">
                <a:solidFill>
                  <a:schemeClr val="tx1"/>
                </a:solidFill>
              </a:rPr>
              <a:t>another</a:t>
            </a:r>
            <a:r>
              <a:rPr lang="en-US" dirty="0" smtClean="0">
                <a:solidFill>
                  <a:schemeClr val="tx1"/>
                </a:solidFill>
              </a:rPr>
              <a:t> has fulfilled the </a:t>
            </a:r>
            <a:r>
              <a:rPr lang="en-US" dirty="0" smtClean="0">
                <a:solidFill>
                  <a:schemeClr val="tx1"/>
                </a:solidFill>
              </a:rPr>
              <a:t>law.</a:t>
            </a:r>
          </a:p>
          <a:p>
            <a:endParaRPr lang="en-US" dirty="0" smtClean="0">
              <a:solidFill>
                <a:schemeClr val="tx1"/>
              </a:solidFill>
            </a:endParaRPr>
          </a:p>
          <a:p>
            <a:r>
              <a:rPr lang="en-US" dirty="0" smtClean="0">
                <a:solidFill>
                  <a:schemeClr val="tx1"/>
                </a:solidFill>
              </a:rPr>
              <a:t>Don’t be a taker be a giver- on who offers their self</a:t>
            </a:r>
            <a:r>
              <a:rPr lang="en-US" baseline="0" dirty="0" smtClean="0">
                <a:solidFill>
                  <a:schemeClr val="tx1"/>
                </a:solidFill>
              </a:rPr>
              <a:t> to the body fully holding nothing back needs and supply both sides of the same coins</a:t>
            </a:r>
            <a:endParaRPr lang="en-US" dirty="0" smtClean="0">
              <a:solidFill>
                <a:schemeClr val="tx1"/>
              </a:solidFill>
            </a:endParaRPr>
          </a:p>
          <a:p>
            <a:endParaRPr lang="en-US" dirty="0" smtClean="0">
              <a:solidFill>
                <a:schemeClr val="tx1"/>
              </a:solidFill>
            </a:endParaRPr>
          </a:p>
          <a:p>
            <a:r>
              <a:rPr lang="en-US" dirty="0" smtClean="0">
                <a:solidFill>
                  <a:schemeClr val="tx1"/>
                </a:solidFill>
              </a:rPr>
              <a:t>Taker different from a receiver</a:t>
            </a:r>
          </a:p>
          <a:p>
            <a:r>
              <a:rPr lang="en-US" baseline="0" dirty="0" smtClean="0">
                <a:solidFill>
                  <a:schemeClr val="tx1"/>
                </a:solidFill>
              </a:rPr>
              <a:t>           Receiver - a humble person that is able to see need and weakness and allow others to use gifts to </a:t>
            </a:r>
            <a:r>
              <a:rPr lang="en-US" baseline="0" dirty="0" err="1" smtClean="0">
                <a:solidFill>
                  <a:schemeClr val="tx1"/>
                </a:solidFill>
              </a:rPr>
              <a:t>assisi</a:t>
            </a:r>
            <a:r>
              <a:rPr lang="en-US" baseline="0" dirty="0" smtClean="0">
                <a:solidFill>
                  <a:schemeClr val="tx1"/>
                </a:solidFill>
              </a:rPr>
              <a:t> with there problems there problem</a:t>
            </a:r>
          </a:p>
          <a:p>
            <a:endParaRPr lang="en-US" baseline="0" dirty="0" smtClean="0">
              <a:solidFill>
                <a:schemeClr val="tx1"/>
              </a:solidFill>
            </a:endParaRPr>
          </a:p>
          <a:p>
            <a:r>
              <a:rPr lang="en-US" baseline="0" dirty="0" smtClean="0">
                <a:solidFill>
                  <a:schemeClr val="tx1"/>
                </a:solidFill>
              </a:rPr>
              <a:t>           Taker - Get all I can </a:t>
            </a:r>
            <a:r>
              <a:rPr lang="en-US" baseline="0" dirty="0" err="1" smtClean="0">
                <a:solidFill>
                  <a:schemeClr val="tx1"/>
                </a:solidFill>
              </a:rPr>
              <a:t>can</a:t>
            </a:r>
            <a:r>
              <a:rPr lang="en-US" baseline="0" dirty="0" smtClean="0">
                <a:solidFill>
                  <a:schemeClr val="tx1"/>
                </a:solidFill>
              </a:rPr>
              <a:t> all I get and sit on the lid!</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smtClean="0">
                <a:solidFill>
                  <a:schemeClr val="tx1"/>
                </a:solidFill>
                <a:hlinkClick r:id="rId3"/>
              </a:rPr>
              <a:t>1 Thessalonians 4:9</a:t>
            </a:r>
            <a:endParaRPr lang="en-US" dirty="0" smtClean="0">
              <a:solidFill>
                <a:schemeClr val="tx1"/>
              </a:solidFill>
            </a:endParaRPr>
          </a:p>
          <a:p>
            <a:r>
              <a:rPr lang="en-US" dirty="0" smtClean="0">
                <a:solidFill>
                  <a:schemeClr val="tx1"/>
                </a:solidFill>
              </a:rPr>
              <a:t>But concerning brotherly </a:t>
            </a:r>
            <a:r>
              <a:rPr lang="en-US" b="1" dirty="0" smtClean="0">
                <a:solidFill>
                  <a:schemeClr val="tx1"/>
                </a:solidFill>
              </a:rPr>
              <a:t>love</a:t>
            </a:r>
            <a:r>
              <a:rPr lang="en-US" dirty="0" smtClean="0">
                <a:solidFill>
                  <a:schemeClr val="tx1"/>
                </a:solidFill>
              </a:rPr>
              <a:t> you have no need that I should write to you, for you yourselves are taught by God to </a:t>
            </a:r>
            <a:r>
              <a:rPr lang="en-US" b="1" dirty="0" smtClean="0">
                <a:solidFill>
                  <a:schemeClr val="tx1"/>
                </a:solidFill>
              </a:rPr>
              <a:t>love</a:t>
            </a:r>
            <a:r>
              <a:rPr lang="en-US" dirty="0" smtClean="0">
                <a:solidFill>
                  <a:schemeClr val="tx1"/>
                </a:solidFill>
              </a:rPr>
              <a:t> </a:t>
            </a:r>
            <a:r>
              <a:rPr lang="en-US" b="1" dirty="0" smtClean="0">
                <a:solidFill>
                  <a:schemeClr val="tx1"/>
                </a:solidFill>
              </a:rPr>
              <a:t>one</a:t>
            </a:r>
            <a:r>
              <a:rPr lang="en-US" dirty="0" smtClean="0">
                <a:solidFill>
                  <a:schemeClr val="tx1"/>
                </a:solidFill>
              </a:rPr>
              <a:t> </a:t>
            </a:r>
            <a:r>
              <a:rPr lang="en-US" b="1" dirty="0" smtClean="0">
                <a:solidFill>
                  <a:schemeClr val="tx1"/>
                </a:solidFill>
              </a:rPr>
              <a:t>another</a:t>
            </a:r>
            <a:r>
              <a:rPr lang="en-US" dirty="0" smtClean="0">
                <a:solidFill>
                  <a:schemeClr val="tx1"/>
                </a:solidFill>
              </a:rPr>
              <a:t>;</a:t>
            </a:r>
          </a:p>
          <a:p>
            <a:r>
              <a:rPr lang="en-US" dirty="0" smtClean="0">
                <a:solidFill>
                  <a:schemeClr val="tx1"/>
                </a:solidFill>
              </a:rPr>
              <a:t>Don’t </a:t>
            </a:r>
            <a:r>
              <a:rPr lang="en-US" dirty="0" err="1" smtClean="0">
                <a:solidFill>
                  <a:schemeClr val="tx1"/>
                </a:solidFill>
              </a:rPr>
              <a:t>condem</a:t>
            </a:r>
            <a:r>
              <a:rPr lang="en-US" dirty="0" smtClean="0">
                <a:solidFill>
                  <a:schemeClr val="tx1"/>
                </a:solidFill>
              </a:rPr>
              <a:t> one another</a:t>
            </a:r>
          </a:p>
          <a:p>
            <a:endParaRPr lang="en-US" dirty="0" smtClean="0">
              <a:solidFill>
                <a:schemeClr val="tx1"/>
              </a:solidFill>
            </a:endParaRPr>
          </a:p>
          <a:p>
            <a:r>
              <a:rPr lang="en-US" dirty="0" smtClean="0">
                <a:solidFill>
                  <a:schemeClr val="tx1"/>
                </a:solidFill>
              </a:rPr>
              <a:t>A mothers love – how</a:t>
            </a:r>
            <a:r>
              <a:rPr lang="en-US" baseline="0" dirty="0" smtClean="0">
                <a:solidFill>
                  <a:schemeClr val="tx1"/>
                </a:solidFill>
              </a:rPr>
              <a:t> we </a:t>
            </a:r>
            <a:r>
              <a:rPr lang="en-US" dirty="0" smtClean="0">
                <a:solidFill>
                  <a:schemeClr val="tx1"/>
                </a:solidFill>
              </a:rPr>
              <a:t> </a:t>
            </a:r>
            <a:r>
              <a:rPr lang="en-US" dirty="0" err="1" smtClean="0">
                <a:solidFill>
                  <a:schemeClr val="tx1"/>
                </a:solidFill>
              </a:rPr>
              <a:t>Bombeck's</a:t>
            </a:r>
            <a:r>
              <a:rPr lang="en-US" dirty="0" smtClean="0">
                <a:solidFill>
                  <a:schemeClr val="tx1"/>
                </a:solidFill>
              </a:rPr>
              <a:t> book "Mother The Second Oldest Profession" she includes a letter from the mother of a criminal that she received, along with this comment: I cannot possibly improve or add to this letter. She belongs in this book.</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Basically, the mother states about her son's crimes: I didn't do it, nor do I condone it. But I still love him, and it hurts. </a:t>
            </a:r>
          </a:p>
          <a:p>
            <a:r>
              <a:rPr lang="en-US" dirty="0" smtClean="0">
                <a:solidFill>
                  <a:schemeClr val="tx1"/>
                </a:solidFill>
              </a:rPr>
              <a:t> </a:t>
            </a:r>
          </a:p>
          <a:p>
            <a:r>
              <a:rPr lang="en-US" dirty="0" smtClean="0">
                <a:solidFill>
                  <a:schemeClr val="tx1"/>
                </a:solidFill>
              </a:rPr>
              <a:t>I think there is a lesson in there for us about the kind of love we have for each other.</a:t>
            </a:r>
          </a:p>
          <a:p>
            <a:endParaRPr lang="en-US" dirty="0" smtClean="0">
              <a:solidFill>
                <a:schemeClr val="tx1"/>
              </a:solidFill>
            </a:endParaRPr>
          </a:p>
          <a:p>
            <a:r>
              <a:rPr lang="en-US" dirty="0" smtClean="0">
                <a:solidFill>
                  <a:schemeClr val="tx1"/>
                </a:solidFill>
              </a:rPr>
              <a:t>Romans 8: 38-39</a:t>
            </a:r>
          </a:p>
          <a:p>
            <a:r>
              <a:rPr lang="en-US" dirty="0" smtClean="0">
                <a:solidFill>
                  <a:schemeClr val="tx1"/>
                </a:solidFill>
              </a:rPr>
              <a:t> 38 For I am persuaded that neither death nor life, nor angels nor principalities nor powers, nor things present nor things to come, 39 nor height nor depth, nor any other created thing, shall be able to separate us from the love of God which is in Christ Jesus our Lord.</a:t>
            </a:r>
          </a:p>
          <a:p>
            <a:endParaRPr lang="en-US" dirty="0" smtClean="0">
              <a:solidFill>
                <a:schemeClr val="tx1"/>
              </a:solidFill>
            </a:endParaRPr>
          </a:p>
          <a:p>
            <a:r>
              <a:rPr lang="en-US" dirty="0" smtClean="0">
                <a:solidFill>
                  <a:schemeClr val="tx1"/>
                </a:solidFill>
              </a:rPr>
              <a:t>God doesn’t give up on us –so we shouldn’t give up on each other</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sz="1200" dirty="0" smtClean="0">
                <a:hlinkClick r:id="rId3"/>
              </a:rPr>
              <a:t>Galatians 5:13</a:t>
            </a:r>
            <a:endParaRPr lang="en-US" sz="1200" dirty="0" smtClean="0"/>
          </a:p>
          <a:p>
            <a:r>
              <a:rPr lang="en-US" sz="1200" dirty="0" smtClean="0"/>
              <a:t>For you, brethren, have been called to liberty; only do not </a:t>
            </a:r>
            <a:r>
              <a:rPr lang="en-US" sz="1200" i="1" dirty="0" smtClean="0"/>
              <a:t>use</a:t>
            </a:r>
            <a:r>
              <a:rPr lang="en-US" sz="1200" dirty="0" smtClean="0"/>
              <a:t> liberty as an opportunity for the flesh, but through </a:t>
            </a:r>
            <a:r>
              <a:rPr lang="en-US" sz="1200" b="1" dirty="0" smtClean="0"/>
              <a:t>love</a:t>
            </a:r>
            <a:r>
              <a:rPr lang="en-US" sz="1200" dirty="0" smtClean="0"/>
              <a:t> serve </a:t>
            </a:r>
            <a:r>
              <a:rPr lang="en-US" sz="1200" b="1" dirty="0" smtClean="0"/>
              <a:t>one</a:t>
            </a:r>
            <a:r>
              <a:rPr lang="en-US" sz="1200" dirty="0" smtClean="0"/>
              <a:t> </a:t>
            </a:r>
            <a:r>
              <a:rPr lang="en-US" sz="1200" b="1" dirty="0" smtClean="0"/>
              <a:t>another</a:t>
            </a:r>
            <a:r>
              <a:rPr lang="en-US" sz="1200" dirty="0" smtClean="0"/>
              <a:t>.</a:t>
            </a:r>
          </a:p>
          <a:p>
            <a:endParaRPr lang="en-US" altLang="en-US" sz="1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r>
              <a:rPr lang="en-US" altLang="en-US" sz="1200" b="1" dirty="0" smtClean="0">
                <a:solidFill>
                  <a:schemeClr val="tx1"/>
                </a:solidFill>
                <a:effectLst>
                  <a:outerShdw blurRad="38100" dist="38100" dir="2700000" algn="tl">
                    <a:srgbClr val="000000">
                      <a:alpha val="43137"/>
                    </a:srgbClr>
                  </a:outerShdw>
                </a:effectLst>
                <a:latin typeface="Tempus Sans ITC" panose="04020404030D07020202" pitchFamily="82" charset="0"/>
              </a:rPr>
              <a:t>Let’s be a church known for our Love </a:t>
            </a:r>
          </a:p>
          <a:p>
            <a:r>
              <a:rPr lang="en-US" altLang="en-US" sz="1200" b="1" dirty="0" smtClean="0">
                <a:solidFill>
                  <a:schemeClr val="tx1"/>
                </a:solidFill>
                <a:effectLst>
                  <a:outerShdw blurRad="38100" dist="38100" dir="2700000" algn="tl">
                    <a:srgbClr val="000000">
                      <a:alpha val="43137"/>
                    </a:srgbClr>
                  </a:outerShdw>
                </a:effectLst>
                <a:latin typeface="Tempus Sans ITC" panose="04020404030D07020202" pitchFamily="82" charset="0"/>
              </a:rPr>
              <a:t>  I changed it just slightly you will see how</a:t>
            </a:r>
          </a:p>
          <a:p>
            <a:endParaRPr lang="en-US" sz="1200" b="1" dirty="0" smtClean="0">
              <a:solidFill>
                <a:schemeClr val="tx1"/>
              </a:solidFill>
            </a:endParaRPr>
          </a:p>
          <a:p>
            <a:r>
              <a:rPr lang="en-US" sz="1200" b="1" dirty="0" smtClean="0">
                <a:solidFill>
                  <a:schemeClr val="tx1"/>
                </a:solidFill>
              </a:rPr>
              <a:t>2 Thessalonians  (</a:t>
            </a:r>
            <a:r>
              <a:rPr lang="en-US" sz="1200" b="1" dirty="0" err="1" smtClean="0">
                <a:solidFill>
                  <a:schemeClr val="tx1"/>
                </a:solidFill>
              </a:rPr>
              <a:t>Lakewoodians</a:t>
            </a:r>
            <a:r>
              <a:rPr lang="en-US" sz="1200" b="1" dirty="0" smtClean="0">
                <a:solidFill>
                  <a:schemeClr val="tx1"/>
                </a:solidFill>
              </a:rPr>
              <a:t>)</a:t>
            </a:r>
          </a:p>
          <a:p>
            <a:r>
              <a:rPr lang="en-US" sz="1200" dirty="0" smtClean="0">
                <a:solidFill>
                  <a:schemeClr val="tx1"/>
                </a:solidFill>
              </a:rPr>
              <a:t>1 Paul, Silvanus, and Timothy,</a:t>
            </a:r>
          </a:p>
          <a:p>
            <a:r>
              <a:rPr lang="en-US" sz="1200" dirty="0" smtClean="0">
                <a:solidFill>
                  <a:schemeClr val="tx1"/>
                </a:solidFill>
              </a:rPr>
              <a:t>To the church of the </a:t>
            </a:r>
            <a:r>
              <a:rPr lang="en-US" sz="1200" b="1" dirty="0" smtClean="0">
                <a:solidFill>
                  <a:schemeClr val="tx1"/>
                </a:solidFill>
              </a:rPr>
              <a:t>Lakewood </a:t>
            </a:r>
            <a:r>
              <a:rPr lang="en-US" sz="1200" dirty="0" smtClean="0">
                <a:solidFill>
                  <a:schemeClr val="tx1"/>
                </a:solidFill>
              </a:rPr>
              <a:t>in God our Father and the Lord Jesus Christ:</a:t>
            </a:r>
          </a:p>
          <a:p>
            <a:r>
              <a:rPr lang="en-US" sz="1200" baseline="30000" dirty="0" smtClean="0">
                <a:solidFill>
                  <a:schemeClr val="tx1"/>
                </a:solidFill>
              </a:rPr>
              <a:t>2 </a:t>
            </a:r>
            <a:r>
              <a:rPr lang="en-US" sz="1200" dirty="0" smtClean="0">
                <a:solidFill>
                  <a:schemeClr val="tx1"/>
                </a:solidFill>
              </a:rPr>
              <a:t>Grace to you and peace from God our Father and the Lord Jesus Christ.</a:t>
            </a:r>
          </a:p>
          <a:p>
            <a:r>
              <a:rPr lang="en-US" sz="1200" baseline="30000" dirty="0" smtClean="0">
                <a:solidFill>
                  <a:schemeClr val="tx1"/>
                </a:solidFill>
              </a:rPr>
              <a:t>3 </a:t>
            </a:r>
            <a:r>
              <a:rPr lang="en-US" sz="1200" dirty="0" smtClean="0">
                <a:solidFill>
                  <a:schemeClr val="tx1"/>
                </a:solidFill>
              </a:rPr>
              <a:t>We are bound to thank God always for you, brethren, as it is fitting, because your faith grows exceedingly, and the love of every one of you all abounds toward each other, </a:t>
            </a:r>
            <a:r>
              <a:rPr lang="en-US" sz="1200" baseline="30000" dirty="0" smtClean="0">
                <a:solidFill>
                  <a:schemeClr val="tx1"/>
                </a:solidFill>
              </a:rPr>
              <a:t>4 </a:t>
            </a:r>
            <a:r>
              <a:rPr lang="en-US" sz="1200" dirty="0" smtClean="0">
                <a:solidFill>
                  <a:schemeClr val="tx1"/>
                </a:solidFill>
              </a:rPr>
              <a:t>so that we ourselves boast of you among the churches of God for your patience and faith in all your persecutions and </a:t>
            </a:r>
            <a:r>
              <a:rPr lang="en-US" sz="1200" baseline="30000" dirty="0" smtClean="0">
                <a:solidFill>
                  <a:schemeClr val="tx1"/>
                </a:solidFill>
              </a:rPr>
              <a:t>[</a:t>
            </a:r>
            <a:r>
              <a:rPr lang="en-US" sz="1200" baseline="30000" dirty="0" smtClean="0">
                <a:solidFill>
                  <a:schemeClr val="tx1"/>
                </a:solidFill>
                <a:hlinkClick r:id="rId4" tooltip="See footnote a"/>
              </a:rPr>
              <a:t>a</a:t>
            </a:r>
            <a:r>
              <a:rPr lang="en-US" sz="1200" baseline="30000" dirty="0" smtClean="0">
                <a:solidFill>
                  <a:schemeClr val="tx1"/>
                </a:solidFill>
              </a:rPr>
              <a:t>]</a:t>
            </a:r>
            <a:r>
              <a:rPr lang="en-US" sz="1200" dirty="0" smtClean="0">
                <a:solidFill>
                  <a:schemeClr val="tx1"/>
                </a:solidFill>
              </a:rPr>
              <a:t>tribulations that you endure</a:t>
            </a:r>
          </a:p>
          <a:p>
            <a:endParaRPr lang="en-US" altLang="en-US" sz="1200" b="0" dirty="0" smtClean="0">
              <a:solidFill>
                <a:schemeClr val="tx1"/>
              </a:solidFill>
              <a:effectLst>
                <a:outerShdw blurRad="38100" dist="38100" dir="2700000" algn="tl">
                  <a:srgbClr val="000000">
                    <a:alpha val="43137"/>
                  </a:srgbClr>
                </a:outerShdw>
              </a:effectLst>
              <a:latin typeface="Tempus Sans ITC" panose="04020404030D07020202" pitchFamily="8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u="sng" dirty="0" smtClean="0">
                <a:solidFill>
                  <a:schemeClr val="tx1"/>
                </a:solidFill>
                <a:effectLst>
                  <a:outerShdw blurRad="38100" dist="38100" dir="2700000" algn="tl">
                    <a:srgbClr val="000000">
                      <a:alpha val="43137"/>
                    </a:srgbClr>
                  </a:outerShdw>
                </a:effectLst>
                <a:latin typeface="Tempus Sans ITC" panose="04020404030D07020202" pitchFamily="82" charset="0"/>
              </a:rPr>
              <a:t>Can someone</a:t>
            </a:r>
            <a:r>
              <a:rPr lang="en-US" altLang="en-US" sz="1200" b="0" u="sng" baseline="0" dirty="0" smtClean="0">
                <a:solidFill>
                  <a:schemeClr val="tx1"/>
                </a:solidFill>
                <a:effectLst>
                  <a:outerShdw blurRad="38100" dist="38100" dir="2700000" algn="tl">
                    <a:srgbClr val="000000">
                      <a:alpha val="43137"/>
                    </a:srgbClr>
                  </a:outerShdw>
                </a:effectLst>
                <a:latin typeface="Tempus Sans ITC" panose="04020404030D07020202" pitchFamily="82" charset="0"/>
              </a:rPr>
              <a:t> write this about us?  Listen I hope they can and this should be our goal.!!!!!</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dirty="0"/>
          </a:p>
        </p:txBody>
      </p:sp>
    </p:spTree>
    <p:extLst>
      <p:ext uri="{BB962C8B-B14F-4D97-AF65-F5344CB8AC3E}">
        <p14:creationId xmlns:p14="http://schemas.microsoft.com/office/powerpoint/2010/main" val="40688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11/16/2019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11/16/2019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11/16/2019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11/16/2019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11/16/2019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11/16/2019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11/16/2019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11/16/2019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11/16/2019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11/16/2019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11/16/2019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11/16/2019</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76200" y="1193801"/>
            <a:ext cx="8991600" cy="16256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Grace in Action </a:t>
            </a:r>
            <a:endPar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967038665"/>
      </p:ext>
    </p:extLst>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381000" y="1193801"/>
            <a:ext cx="8686800" cy="4525433"/>
          </a:xfrm>
        </p:spPr>
        <p:txBody>
          <a:bodyPr/>
          <a:lstStyle/>
          <a:p>
            <a:pPr marL="0" indent="0"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Grace in</a:t>
            </a:r>
          </a:p>
          <a:p>
            <a:pPr marL="0" indent="0" eaLnBrk="1" hangingPunct="1">
              <a:buNone/>
            </a:pPr>
            <a:r>
              <a:rPr lang="en-US" alt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Action</a:t>
            </a:r>
            <a:endPar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God</a:t>
            </a:r>
          </a:p>
          <a:p>
            <a:pPr lvl="5">
              <a:buFont typeface="Wingdings" panose="05000000000000000000" pitchFamily="2" charset="2"/>
              <a:buChar char="Ø"/>
            </a:pP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others actively</a:t>
            </a:r>
          </a:p>
          <a:p>
            <a:pPr lvl="5">
              <a:buFont typeface="Wingdings" panose="05000000000000000000" pitchFamily="2" charset="2"/>
              <a:buChar char="Ø"/>
            </a:pP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Neighbor </a:t>
            </a: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36591602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p:cTn id="15" dur="10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07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0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p:cTn id="23" dur="10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07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381000" y="1193801"/>
            <a:ext cx="8686800" cy="4525433"/>
          </a:xfrm>
        </p:spPr>
        <p:txBody>
          <a:bodyPr/>
          <a:lstStyle/>
          <a:p>
            <a:pPr marL="0" indent="0"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Grace in</a:t>
            </a:r>
          </a:p>
          <a:p>
            <a:pPr marL="0" indent="0" eaLnBrk="1" hangingPunct="1">
              <a:buNone/>
            </a:pPr>
            <a:r>
              <a:rPr lang="en-US" alt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Action</a:t>
            </a:r>
            <a:endPar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others more than “Me”</a:t>
            </a:r>
          </a:p>
          <a:p>
            <a:pPr lvl="5">
              <a:buFont typeface="Wingdings" panose="05000000000000000000" pitchFamily="2" charset="2"/>
              <a:buChar char="Ø"/>
            </a:pPr>
            <a:r>
              <a:rPr lang="en-US" alt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Give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Preference</a:t>
            </a:r>
          </a:p>
          <a:p>
            <a:pPr lvl="5">
              <a:buFont typeface="Wingdings" panose="05000000000000000000" pitchFamily="2" charset="2"/>
              <a:buChar char="Ø"/>
            </a:pP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Some things can’t be earned or deserved it is Just Grace</a:t>
            </a:r>
            <a:endParaRPr lang="en-US" altLang="en-US" sz="36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14181389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p:cTn id="15" dur="10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07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0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p:cTn id="23" dur="10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07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381000" y="1193801"/>
            <a:ext cx="8686800" cy="4525433"/>
          </a:xfrm>
        </p:spPr>
        <p:txBody>
          <a:bodyPr/>
          <a:lstStyle/>
          <a:p>
            <a:pPr marL="0" indent="0"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Grace in</a:t>
            </a:r>
          </a:p>
          <a:p>
            <a:pPr marL="0" indent="0" eaLnBrk="1" hangingPunct="1">
              <a:buNone/>
            </a:pPr>
            <a:r>
              <a:rPr lang="en-US" alt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Action</a:t>
            </a:r>
            <a:endPar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Owe no one </a:t>
            </a:r>
          </a:p>
          <a:p>
            <a:pPr lvl="5">
              <a:buFont typeface="Wingdings" panose="05000000000000000000" pitchFamily="2" charset="2"/>
              <a:buChar char="Ø"/>
            </a:pP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Taker vs Receiver</a:t>
            </a: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400297207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p:cTn id="15" dur="10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07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381000" y="1193801"/>
            <a:ext cx="8686800" cy="4525433"/>
          </a:xfrm>
        </p:spPr>
        <p:txBody>
          <a:bodyPr/>
          <a:lstStyle/>
          <a:p>
            <a:pPr marL="0" indent="0"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Grace in</a:t>
            </a:r>
          </a:p>
          <a:p>
            <a:pPr marL="0" indent="0" eaLnBrk="1" hangingPunct="1">
              <a:buNone/>
            </a:pPr>
            <a:r>
              <a:rPr lang="en-US" alt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Action</a:t>
            </a:r>
            <a:endPar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Open your self to God’s Love</a:t>
            </a:r>
          </a:p>
          <a:p>
            <a:pPr lvl="5">
              <a:buFont typeface="Wingdings" panose="05000000000000000000" pitchFamily="2" charset="2"/>
              <a:buChar char="Ø"/>
            </a:pP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Practice God’s Love </a:t>
            </a:r>
            <a:endParaRPr lang="en-US" altLang="en-US" sz="36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74806467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p:cTn id="15" dur="10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07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381000" y="1193801"/>
            <a:ext cx="8686800" cy="4525433"/>
          </a:xfrm>
        </p:spPr>
        <p:txBody>
          <a:bodyPr/>
          <a:lstStyle/>
          <a:p>
            <a:pPr marL="0" indent="0"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Grace in</a:t>
            </a:r>
          </a:p>
          <a:p>
            <a:pPr marL="0" indent="0" eaLnBrk="1" hangingPunct="1">
              <a:buNone/>
            </a:pPr>
            <a:r>
              <a:rPr lang="en-US" alt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Action</a:t>
            </a:r>
            <a:endPar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Liberty allows us to </a:t>
            </a:r>
          </a:p>
          <a:p>
            <a:pPr marL="2286000" lvl="5" indent="0">
              <a:buNone/>
            </a:pPr>
            <a:r>
              <a:rPr lang="en-US" altLang="en-US" sz="36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each other</a:t>
            </a:r>
          </a:p>
          <a:p>
            <a:pPr lvl="5">
              <a:buFont typeface="Wingdings" panose="05000000000000000000" pitchFamily="2" charset="2"/>
              <a:buChar char="Ø"/>
            </a:pP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Let’s be a church </a:t>
            </a:r>
          </a:p>
          <a:p>
            <a:pPr marL="2286000" lvl="5" indent="0">
              <a:buNone/>
            </a:pPr>
            <a:r>
              <a:rPr lang="en-US" altLang="en-US" sz="36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known for our Love </a:t>
            </a:r>
            <a:endParaRPr lang="en-US" altLang="en-US" sz="3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80893352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anim calcmode="lin" valueType="num">
                                      <p:cBhvr>
                                        <p:cTn id="13" dur="10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075">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 calcmode="lin" valueType="num">
                                      <p:cBhvr>
                                        <p:cTn id="21" dur="10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075">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075">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 calcmode="lin" valueType="num">
                                      <p:cBhvr>
                                        <p:cTn id="27" dur="10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075">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13340</TotalTime>
  <Words>534</Words>
  <Application>Microsoft Office PowerPoint</Application>
  <PresentationFormat>On-screen Show (4:3)</PresentationFormat>
  <Paragraphs>621</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Body Of Christ</vt:lpstr>
      <vt:lpstr>The Body Of Christ</vt:lpstr>
      <vt:lpstr>The Body Of Christ</vt:lpstr>
      <vt:lpstr>The Body Of Christ</vt:lpstr>
      <vt:lpstr>The Body Of Christ</vt:lpstr>
      <vt:lpstr>The Body Of Christ</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cp:lastModifiedBy>
  <cp:revision>86</cp:revision>
  <cp:lastPrinted>2019-11-17T15:07:44Z</cp:lastPrinted>
  <dcterms:created xsi:type="dcterms:W3CDTF">2012-07-18T16:46:43Z</dcterms:created>
  <dcterms:modified xsi:type="dcterms:W3CDTF">2019-11-17T15:17:31Z</dcterms:modified>
</cp:coreProperties>
</file>