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70" r:id="rId3"/>
    <p:sldId id="279" r:id="rId4"/>
    <p:sldId id="271" r:id="rId5"/>
    <p:sldId id="272" r:id="rId6"/>
    <p:sldId id="273" r:id="rId7"/>
    <p:sldId id="280" r:id="rId8"/>
    <p:sldId id="278" r:id="rId9"/>
  </p:sldIdLst>
  <p:sldSz cx="9144000" cy="5143500" type="screen16x9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149" autoAdjust="0"/>
  </p:normalViewPr>
  <p:slideViewPr>
    <p:cSldViewPr>
      <p:cViewPr>
        <p:scale>
          <a:sx n="102" d="100"/>
          <a:sy n="102" d="100"/>
        </p:scale>
        <p:origin x="-72" y="11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D48B814-DB4D-40A3-B9F7-C3DE0FEE8A93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8207091-2A16-4E02-B96B-4AD615A31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bile.biblegateway.com/passage/?search=Psalm+30:5&amp;version=NKJV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Happiness is the up and down emotion we experience in life </a:t>
            </a:r>
          </a:p>
          <a:p>
            <a:r>
              <a:rPr lang="en-US" dirty="0" smtClean="0"/>
              <a:t>Joy is the constant that is derived from our relationship with Christ</a:t>
            </a:r>
          </a:p>
          <a:p>
            <a:endParaRPr lang="en-US" dirty="0" smtClean="0"/>
          </a:p>
          <a:p>
            <a:r>
              <a:rPr lang="en-US" dirty="0" smtClean="0"/>
              <a:t>Acts 26:2</a:t>
            </a:r>
          </a:p>
          <a:p>
            <a:r>
              <a:rPr lang="en-US" dirty="0" smtClean="0"/>
              <a:t>“I think myself happy, King Agrippa, because today I shall answer for myself before you concerning all the things of which I am accused by the Jews,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Psalm 30:5</a:t>
            </a:r>
            <a:endParaRPr lang="en-US" dirty="0" smtClean="0"/>
          </a:p>
          <a:p>
            <a:r>
              <a:rPr lang="en-US" dirty="0" smtClean="0"/>
              <a:t>…Weeping may endure for a night, But </a:t>
            </a:r>
            <a:r>
              <a:rPr lang="en-US" b="1" dirty="0" smtClean="0"/>
              <a:t>joy</a:t>
            </a:r>
            <a:r>
              <a:rPr lang="en-US" dirty="0" smtClean="0"/>
              <a:t> </a:t>
            </a:r>
            <a:r>
              <a:rPr lang="en-US" i="1" dirty="0" smtClean="0"/>
              <a:t>comes</a:t>
            </a:r>
            <a:r>
              <a:rPr lang="en-US" dirty="0" smtClean="0"/>
              <a:t> in the morning.</a:t>
            </a:r>
          </a:p>
          <a:p>
            <a:endParaRPr lang="en-US" dirty="0" smtClean="0"/>
          </a:p>
          <a:p>
            <a:r>
              <a:rPr lang="en-US" dirty="0" smtClean="0"/>
              <a:t>God is faithful even through our sorrow</a:t>
            </a:r>
          </a:p>
          <a:p>
            <a:endParaRPr lang="en-US" dirty="0" smtClean="0"/>
          </a:p>
          <a:p>
            <a:r>
              <a:rPr lang="en-US" dirty="0" smtClean="0"/>
              <a:t>Sorrow -darkness;</a:t>
            </a:r>
          </a:p>
          <a:p>
            <a:r>
              <a:rPr lang="en-US" dirty="0" smtClean="0"/>
              <a:t> Joy - 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0" dirty="0" smtClean="0"/>
              <a:t>Psalm 35:9</a:t>
            </a:r>
          </a:p>
          <a:p>
            <a:r>
              <a:rPr lang="en-US" b="0" dirty="0" smtClean="0"/>
              <a:t>And my soul shall be joyful in the Lord; It shall rejoice in His salvation.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Psalm 126:5</a:t>
            </a:r>
          </a:p>
          <a:p>
            <a:r>
              <a:rPr lang="en-US" dirty="0" smtClean="0"/>
              <a:t>Those who sow in tears Shall reap in joy.</a:t>
            </a:r>
          </a:p>
          <a:p>
            <a:r>
              <a:rPr lang="en-US" dirty="0" smtClean="0"/>
              <a:t>James 1:2-3 2 My brethren, count it all joy when you fall into various trials, 3 knowing that the testing of your faith </a:t>
            </a:r>
            <a:r>
              <a:rPr lang="en-US" smtClean="0"/>
              <a:t>produces patience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Romans 14:17</a:t>
            </a:r>
          </a:p>
          <a:p>
            <a:r>
              <a:rPr lang="en-US" dirty="0" smtClean="0"/>
              <a:t>for the kingdom of God is not eating and drinking, but righteousness and peace and joy in the Holy Spirit.</a:t>
            </a:r>
          </a:p>
          <a:p>
            <a:r>
              <a:rPr lang="en-US" dirty="0" smtClean="0"/>
              <a:t>Galatians 5:22</a:t>
            </a:r>
          </a:p>
          <a:p>
            <a:r>
              <a:rPr lang="en-US" dirty="0" smtClean="0"/>
              <a:t>But the fruit of the Spirit is love, joy, peace, longsuffering, kindness, goodness, faithfulness,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Hope</a:t>
            </a:r>
            <a:r>
              <a:rPr lang="en-US" baseline="0" dirty="0" smtClean="0"/>
              <a:t> = Confident assurance</a:t>
            </a:r>
            <a:endParaRPr lang="en-US" dirty="0" smtClean="0"/>
          </a:p>
          <a:p>
            <a:r>
              <a:rPr lang="en-US" dirty="0" smtClean="0"/>
              <a:t>Romans 15:13</a:t>
            </a:r>
          </a:p>
          <a:p>
            <a:r>
              <a:rPr lang="en-US" dirty="0" smtClean="0"/>
              <a:t>Now may the God of hope fill you with all joy and peace in believing, that you may abound in hope by the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Thessalonians 2:19</a:t>
            </a:r>
          </a:p>
          <a:p>
            <a:r>
              <a:rPr lang="en-US" dirty="0" smtClean="0"/>
              <a:t>For what is our hope, or joy, or crown of rejoicing? Is it not even you in the presence of our Lord Jesus Christ at His coming?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970D-0151-4E24-9A69-FB450886195F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4C8E-1C4C-4A24-B68D-6C3D54DEB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21538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138CB-94D0-4514-8E71-ED7FCEC7ED1D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35532-241D-4720-AB73-7AAC49313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7125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2711-B7C0-4C41-9922-E3C0637276F7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3CEB-F709-42B1-AF4F-3F5025F81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31884"/>
      </p:ext>
    </p:extLst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CD48-C9B8-4CC1-8496-ED40FCB06D11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CF3B-EB79-4098-8063-F001A23FB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124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2C4B-7DD8-4653-A961-B7E9B5A8590E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B4E5D-639F-40BA-984B-F8128AAE5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80402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22015-C7F8-4782-BBB8-8E707C0A3172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D3CC2-08BC-4576-BCC1-A52C2B8F2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47118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6102-BA07-4929-A7FE-3559493A6278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7860E-30D8-499D-A8C2-B18E4B3ED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4862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3CBC0-E032-4A76-AACB-32A80A064777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C97AB-846B-4C44-A90C-1B8530CD2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78501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F5BA-6FFA-449F-AC1A-0FD03C812D5F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BF05-9048-406E-9ACA-791BFCD32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58185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D19C-A315-409C-92DA-14BFB57A558C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16CE0-582E-44C6-80C9-6B92ABA14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25688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B4328-32FA-4110-BB11-6E37768F74D0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2454-B1F6-4A27-85AD-5D32A1AD8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30828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F2CDC2-1E04-4CE0-9902-6C27CBD6978F}" type="datetimeFigureOut">
              <a:rPr lang="en-US"/>
              <a:pPr>
                <a:defRPr/>
              </a:pPr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211099-2581-4904-8D84-B42443804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85725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07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Joy </a:t>
            </a:r>
            <a:endParaRPr lang="en-US" altLang="en-US" sz="4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ctr" eaLnBrk="1" hangingPunct="1">
              <a:buNone/>
            </a:pPr>
            <a:r>
              <a:rPr lang="en-US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      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3866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85725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Joy</a:t>
            </a:r>
            <a:r>
              <a:rPr lang="en-US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1971586"/>
            <a:ext cx="6019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Comes in the </a:t>
            </a:r>
          </a:p>
          <a:p>
            <a:r>
              <a:rPr lang="en-US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en-US" sz="5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morning</a:t>
            </a:r>
            <a:endParaRPr lang="en-US" sz="5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43490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85725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04786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Joy</a:t>
            </a:r>
            <a:r>
              <a:rPr lang="en-US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1971586"/>
            <a:ext cx="6019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Joy In </a:t>
            </a:r>
          </a:p>
          <a:p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Knowing God</a:t>
            </a:r>
            <a:endParaRPr lang="en-US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3003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85725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Joy</a:t>
            </a:r>
            <a:r>
              <a:rPr lang="en-US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1971586"/>
            <a:ext cx="6019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Joy shows the World Who’s  </a:t>
            </a:r>
          </a:p>
          <a:p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We Are</a:t>
            </a:r>
            <a:endParaRPr lang="en-US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.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738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85725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Joy</a:t>
            </a:r>
            <a:r>
              <a:rPr lang="en-US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1971586"/>
            <a:ext cx="6019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Joy In The</a:t>
            </a:r>
          </a:p>
          <a:p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Holy Spirit</a:t>
            </a:r>
            <a:endParaRPr lang="en-US" sz="4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.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383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85725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Joy</a:t>
            </a:r>
            <a:r>
              <a:rPr lang="en-US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1971586"/>
            <a:ext cx="6019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Joy From Hope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46459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09550"/>
            <a:ext cx="7069494" cy="85725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Joy</a:t>
            </a:r>
            <a:r>
              <a:rPr lang="en-US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1971586"/>
            <a:ext cx="6019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Joy From Others Being Saved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6610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555813"/>
            <a:ext cx="533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Have A Blessed Week!!</a:t>
            </a:r>
            <a:endParaRPr lang="en-US" sz="7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.</a:t>
            </a:r>
            <a:endParaRPr 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18613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15883</TotalTime>
  <Words>353</Words>
  <Application>Microsoft Office PowerPoint</Application>
  <PresentationFormat>On-screen Show (16:9)</PresentationFormat>
  <Paragraphs>66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Body Of Christ</vt:lpstr>
      <vt:lpstr>The Body Of Christ</vt:lpstr>
      <vt:lpstr>The Body Of Christ</vt:lpstr>
      <vt:lpstr>The Body Of Christ</vt:lpstr>
      <vt:lpstr>The Body Of Christ</vt:lpstr>
      <vt:lpstr>The Body Of Christ</vt:lpstr>
      <vt:lpstr>The Body Of Christ</vt:lpstr>
      <vt:lpstr>PowerPoint Presentation</vt:lpstr>
    </vt:vector>
  </TitlesOfParts>
  <Company>Visual Impact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GBC</cp:lastModifiedBy>
  <cp:revision>81</cp:revision>
  <cp:lastPrinted>2019-08-25T14:07:06Z</cp:lastPrinted>
  <dcterms:created xsi:type="dcterms:W3CDTF">2012-07-18T16:46:43Z</dcterms:created>
  <dcterms:modified xsi:type="dcterms:W3CDTF">2019-08-25T15:09:59Z</dcterms:modified>
</cp:coreProperties>
</file>