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70" r:id="rId3"/>
    <p:sldId id="279" r:id="rId4"/>
    <p:sldId id="272" r:id="rId5"/>
    <p:sldId id="271" r:id="rId6"/>
    <p:sldId id="280" r:id="rId7"/>
    <p:sldId id="281" r:id="rId8"/>
    <p:sldId id="273" r:id="rId9"/>
    <p:sldId id="282" r:id="rId10"/>
    <p:sldId id="278" r:id="rId11"/>
  </p:sldIdLst>
  <p:sldSz cx="9144000" cy="5143500" type="screen16x9"/>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149" autoAdjust="0"/>
  </p:normalViewPr>
  <p:slideViewPr>
    <p:cSldViewPr>
      <p:cViewPr varScale="1">
        <p:scale>
          <a:sx n="103" d="100"/>
          <a:sy n="103" d="100"/>
        </p:scale>
        <p:origin x="1854"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D48B814-DB4D-40A3-B9F7-C3DE0FEE8A93}" type="datetimeFigureOut">
              <a:rPr lang="en-US" smtClean="0"/>
              <a:t>8/27/2019</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8207091-2A16-4E02-B96B-4AD615A31BBD}" type="slidenum">
              <a:rPr lang="en-US" smtClean="0"/>
              <a:t>‹#›</a:t>
            </a:fld>
            <a:endParaRPr lang="en-US"/>
          </a:p>
        </p:txBody>
      </p:sp>
    </p:spTree>
    <p:extLst>
      <p:ext uri="{BB962C8B-B14F-4D97-AF65-F5344CB8AC3E}">
        <p14:creationId xmlns:p14="http://schemas.microsoft.com/office/powerpoint/2010/main" val="4280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obile.biblegateway.com/passage/?search=Psalm+30:5&amp;version=NKJ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Peace – 1- freedom from disturbance; tranquility.   ( calm)</a:t>
            </a:r>
          </a:p>
          <a:p>
            <a:r>
              <a:rPr lang="en-US" dirty="0"/>
              <a:t>             2 - a state or period in which there is no war or a war has ended.</a:t>
            </a:r>
          </a:p>
        </p:txBody>
      </p:sp>
      <p:sp>
        <p:nvSpPr>
          <p:cNvPr id="4" name="Slide Number Placeholder 3"/>
          <p:cNvSpPr>
            <a:spLocks noGrp="1"/>
          </p:cNvSpPr>
          <p:nvPr>
            <p:ph type="sldNum" sz="quarter" idx="10"/>
          </p:nvPr>
        </p:nvSpPr>
        <p:spPr/>
        <p:txBody>
          <a:bodyPr/>
          <a:lstStyle/>
          <a:p>
            <a:fld id="{18207091-2A16-4E02-B96B-4AD615A31BBD}" type="slidenum">
              <a:rPr lang="en-US" smtClean="0"/>
              <a:t>1</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dirty="0"/>
              <a:t>Some extra verses for you to meditate on</a:t>
            </a:r>
          </a:p>
          <a:p>
            <a:endParaRPr lang="en-US" dirty="0"/>
          </a:p>
          <a:p>
            <a:endParaRPr lang="en-US" dirty="0"/>
          </a:p>
          <a:p>
            <a:r>
              <a:rPr lang="en-US" dirty="0"/>
              <a:t>Ephesians 6:15</a:t>
            </a:r>
          </a:p>
          <a:p>
            <a:r>
              <a:rPr lang="en-US" dirty="0"/>
              <a:t>and having shod your feet with the preparation of the gospel of peace;</a:t>
            </a:r>
          </a:p>
          <a:p>
            <a:endParaRPr lang="en-US" dirty="0"/>
          </a:p>
          <a:p>
            <a:r>
              <a:rPr lang="en-US" dirty="0"/>
              <a:t>Ephesians 4:3</a:t>
            </a:r>
          </a:p>
          <a:p>
            <a:r>
              <a:rPr lang="en-US" dirty="0"/>
              <a:t>endeavoring to keep the unity of the Spirit in the bond of peace.</a:t>
            </a:r>
          </a:p>
          <a:p>
            <a:endParaRPr lang="en-US" dirty="0"/>
          </a:p>
          <a:p>
            <a:r>
              <a:rPr lang="en-US" dirty="0"/>
              <a:t>Ephesians 2:14</a:t>
            </a:r>
          </a:p>
          <a:p>
            <a:r>
              <a:rPr lang="en-US" dirty="0"/>
              <a:t>[ Christ Our Peace ] For He Himself is our peace, who has made both one, and has broken down the middle wall of separation,</a:t>
            </a:r>
          </a:p>
          <a:p>
            <a:endParaRPr lang="en-US" dirty="0"/>
          </a:p>
          <a:p>
            <a:r>
              <a:rPr lang="en-US" dirty="0"/>
              <a:t>Philippians 4:7</a:t>
            </a:r>
          </a:p>
          <a:p>
            <a:r>
              <a:rPr lang="en-US" dirty="0"/>
              <a:t>and the peace of God, which surpasses all understanding, will guard your hearts and minds through Christ Jesus.</a:t>
            </a:r>
          </a:p>
          <a:p>
            <a:endParaRPr lang="en-US" dirty="0"/>
          </a:p>
          <a:p>
            <a:r>
              <a:rPr lang="en-US" dirty="0"/>
              <a:t>Philippians 4:9</a:t>
            </a:r>
          </a:p>
          <a:p>
            <a:r>
              <a:rPr lang="en-US" dirty="0"/>
              <a:t>The things which you learned and received and heard and saw in me, these do, and the God of peace will be with you.</a:t>
            </a:r>
          </a:p>
          <a:p>
            <a:endParaRPr lang="en-US" dirty="0"/>
          </a:p>
          <a:p>
            <a:r>
              <a:rPr lang="en-US" dirty="0"/>
              <a:t>Colossians 1:20</a:t>
            </a:r>
          </a:p>
          <a:p>
            <a:r>
              <a:rPr lang="en-US" dirty="0"/>
              <a:t>and by Him to reconcile all things to Himself, by Him, whether things on earth or things in heaven, having made peace through the blood of His cross.</a:t>
            </a:r>
          </a:p>
          <a:p>
            <a:endParaRPr lang="en-US" dirty="0"/>
          </a:p>
          <a:p>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10</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ndParaRPr>
          </a:p>
          <a:p>
            <a:endParaRPr lang="en-US" dirty="0">
              <a:hlinkClick r:id="rId3"/>
            </a:endParaRPr>
          </a:p>
          <a:p>
            <a:r>
              <a:rPr lang="en-US" dirty="0"/>
              <a:t>John 14:27</a:t>
            </a:r>
          </a:p>
          <a:p>
            <a:r>
              <a:rPr lang="en-US" dirty="0"/>
              <a:t>Peace I leave with you, My peace I give to you; not as the world gives do I give to you. Let not your heart be troubled, neither let it be afraid.</a:t>
            </a:r>
          </a:p>
        </p:txBody>
      </p:sp>
      <p:sp>
        <p:nvSpPr>
          <p:cNvPr id="4" name="Slide Number Placeholder 3"/>
          <p:cNvSpPr>
            <a:spLocks noGrp="1"/>
          </p:cNvSpPr>
          <p:nvPr>
            <p:ph type="sldNum" sz="quarter" idx="10"/>
          </p:nvPr>
        </p:nvSpPr>
        <p:spPr/>
        <p:txBody>
          <a:bodyPr/>
          <a:lstStyle/>
          <a:p>
            <a:fld id="{18207091-2A16-4E02-B96B-4AD615A31BBD}" type="slidenum">
              <a:rPr lang="en-US" smtClean="0"/>
              <a:t>2</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 16:33</a:t>
            </a:r>
          </a:p>
          <a:p>
            <a:r>
              <a:rPr lang="en-US" b="0" dirty="0"/>
              <a:t>These things I have spoken to you, that in Me you may have peace. In the world you will have tribulation; but be of good cheer, I have overcome the world</a:t>
            </a:r>
          </a:p>
        </p:txBody>
      </p:sp>
      <p:sp>
        <p:nvSpPr>
          <p:cNvPr id="4" name="Slide Number Placeholder 3"/>
          <p:cNvSpPr>
            <a:spLocks noGrp="1"/>
          </p:cNvSpPr>
          <p:nvPr>
            <p:ph type="sldNum" sz="quarter" idx="10"/>
          </p:nvPr>
        </p:nvSpPr>
        <p:spPr/>
        <p:txBody>
          <a:bodyPr/>
          <a:lstStyle/>
          <a:p>
            <a:fld id="{18207091-2A16-4E02-B96B-4AD615A31BBD}" type="slidenum">
              <a:rPr lang="en-US" smtClean="0"/>
              <a:t>3</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Romans 8:6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to be carnally minded is death, but to be spiritually minded is life and peace.</a:t>
            </a:r>
          </a:p>
        </p:txBody>
      </p:sp>
      <p:sp>
        <p:nvSpPr>
          <p:cNvPr id="4" name="Slide Number Placeholder 3"/>
          <p:cNvSpPr>
            <a:spLocks noGrp="1"/>
          </p:cNvSpPr>
          <p:nvPr>
            <p:ph type="sldNum" sz="quarter" idx="10"/>
          </p:nvPr>
        </p:nvSpPr>
        <p:spPr/>
        <p:txBody>
          <a:bodyPr/>
          <a:lstStyle/>
          <a:p>
            <a:fld id="{18207091-2A16-4E02-B96B-4AD615A31BBD}" type="slidenum">
              <a:rPr lang="en-US" smtClean="0"/>
              <a:t>4</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5:1</a:t>
            </a:r>
          </a:p>
          <a:p>
            <a:r>
              <a:rPr lang="en-US" dirty="0"/>
              <a:t> Therefore, having been justified by faith, we have peace with God through our Lord Jesus Christ,</a:t>
            </a:r>
          </a:p>
        </p:txBody>
      </p:sp>
      <p:sp>
        <p:nvSpPr>
          <p:cNvPr id="4" name="Slide Number Placeholder 3"/>
          <p:cNvSpPr>
            <a:spLocks noGrp="1"/>
          </p:cNvSpPr>
          <p:nvPr>
            <p:ph type="sldNum" sz="quarter" idx="10"/>
          </p:nvPr>
        </p:nvSpPr>
        <p:spPr/>
        <p:txBody>
          <a:bodyPr/>
          <a:lstStyle/>
          <a:p>
            <a:fld id="{18207091-2A16-4E02-B96B-4AD615A31BBD}" type="slidenum">
              <a:rPr lang="en-US" smtClean="0"/>
              <a:t>5</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Corinthians 14:33</a:t>
            </a:r>
          </a:p>
          <a:p>
            <a:r>
              <a:rPr lang="en-US" dirty="0"/>
              <a:t>For God is not the author of confusion but of peace, as in all the churches of the saints.</a:t>
            </a:r>
          </a:p>
        </p:txBody>
      </p:sp>
      <p:sp>
        <p:nvSpPr>
          <p:cNvPr id="4" name="Slide Number Placeholder 3"/>
          <p:cNvSpPr>
            <a:spLocks noGrp="1"/>
          </p:cNvSpPr>
          <p:nvPr>
            <p:ph type="sldNum" sz="quarter" idx="10"/>
          </p:nvPr>
        </p:nvSpPr>
        <p:spPr/>
        <p:txBody>
          <a:bodyPr/>
          <a:lstStyle/>
          <a:p>
            <a:fld id="{18207091-2A16-4E02-B96B-4AD615A31BBD}" type="slidenum">
              <a:rPr lang="en-US" smtClean="0"/>
              <a:t>6</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Galatians 5:22</a:t>
            </a:r>
          </a:p>
          <a:p>
            <a:r>
              <a:rPr lang="en-US" dirty="0"/>
              <a:t>But the fruit of the Spirit is love, joy, peace, longsuffering, kindness, goodness, faithfulness,</a:t>
            </a:r>
          </a:p>
        </p:txBody>
      </p:sp>
      <p:sp>
        <p:nvSpPr>
          <p:cNvPr id="4" name="Slide Number Placeholder 3"/>
          <p:cNvSpPr>
            <a:spLocks noGrp="1"/>
          </p:cNvSpPr>
          <p:nvPr>
            <p:ph type="sldNum" sz="quarter" idx="10"/>
          </p:nvPr>
        </p:nvSpPr>
        <p:spPr/>
        <p:txBody>
          <a:bodyPr/>
          <a:lstStyle/>
          <a:p>
            <a:fld id="{18207091-2A16-4E02-B96B-4AD615A31BBD}" type="slidenum">
              <a:rPr lang="en-US" smtClean="0"/>
              <a:t>7</a:t>
            </a:fld>
            <a:endParaRPr lang="en-US"/>
          </a:p>
        </p:txBody>
      </p:sp>
    </p:spTree>
    <p:extLst>
      <p:ext uri="{BB962C8B-B14F-4D97-AF65-F5344CB8AC3E}">
        <p14:creationId xmlns:p14="http://schemas.microsoft.com/office/powerpoint/2010/main" val="205545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14:19</a:t>
            </a:r>
          </a:p>
          <a:p>
            <a:r>
              <a:rPr lang="en-US" dirty="0"/>
              <a:t>Therefore let us pursue the things which make for peace and the things by which one may edify another.</a:t>
            </a:r>
          </a:p>
        </p:txBody>
      </p:sp>
      <p:sp>
        <p:nvSpPr>
          <p:cNvPr id="4" name="Slide Number Placeholder 3"/>
          <p:cNvSpPr>
            <a:spLocks noGrp="1"/>
          </p:cNvSpPr>
          <p:nvPr>
            <p:ph type="sldNum" sz="quarter" idx="10"/>
          </p:nvPr>
        </p:nvSpPr>
        <p:spPr/>
        <p:txBody>
          <a:bodyPr/>
          <a:lstStyle/>
          <a:p>
            <a:fld id="{18207091-2A16-4E02-B96B-4AD615A31BBD}" type="slidenum">
              <a:rPr lang="en-US" smtClean="0"/>
              <a:t>8</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Philippians 4:7-9</a:t>
            </a:r>
          </a:p>
          <a:p>
            <a:r>
              <a:rPr lang="en-US" dirty="0"/>
              <a:t>the peace of God, which surpasses all understanding, will guard your hearts and minds through Christ Jesus.</a:t>
            </a:r>
          </a:p>
          <a:p>
            <a:r>
              <a:rPr lang="en-US" dirty="0"/>
              <a:t> 8 Finally, brethren, whatever things are true, whatever things are noble, whatever things are just, whatever things are pure, whatever things are lovely, whatever things are of good report, if there is any virtue and if there is anything praiseworthy—meditate on these things. 9 The things which you learned and received and heard and saw in me, these do, and the God of peace will be with you.</a:t>
            </a:r>
          </a:p>
          <a:p>
            <a:endParaRPr lang="en-US" dirty="0"/>
          </a:p>
          <a:p>
            <a:r>
              <a:rPr lang="en-US" dirty="0"/>
              <a:t>Meditate – not on nothing clearing your mind like new age meditation </a:t>
            </a:r>
          </a:p>
          <a:p>
            <a:r>
              <a:rPr lang="en-US" dirty="0"/>
              <a:t>Spiritual Meditation has an object and Paul tells us the objects </a:t>
            </a:r>
          </a:p>
        </p:txBody>
      </p:sp>
      <p:sp>
        <p:nvSpPr>
          <p:cNvPr id="4" name="Slide Number Placeholder 3"/>
          <p:cNvSpPr>
            <a:spLocks noGrp="1"/>
          </p:cNvSpPr>
          <p:nvPr>
            <p:ph type="sldNum" sz="quarter" idx="10"/>
          </p:nvPr>
        </p:nvSpPr>
        <p:spPr/>
        <p:txBody>
          <a:bodyPr/>
          <a:lstStyle/>
          <a:p>
            <a:fld id="{18207091-2A16-4E02-B96B-4AD615A31BBD}" type="slidenum">
              <a:rPr lang="en-US" smtClean="0"/>
              <a:t>9</a:t>
            </a:fld>
            <a:endParaRPr lang="en-US"/>
          </a:p>
        </p:txBody>
      </p:sp>
    </p:spTree>
    <p:extLst>
      <p:ext uri="{BB962C8B-B14F-4D97-AF65-F5344CB8AC3E}">
        <p14:creationId xmlns:p14="http://schemas.microsoft.com/office/powerpoint/2010/main" val="139000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BC8970D-0151-4E24-9A69-FB450886195F}" type="datetimeFigureOut">
              <a:rPr lang="en-US"/>
              <a:pPr>
                <a:defRPr/>
              </a:pPr>
              <a:t>8/27/2019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3E4C8E-1C4C-4A24-B68D-6C3D54DEB757}" type="slidenum">
              <a:rPr lang="en-US"/>
              <a:pPr>
                <a:defRPr/>
              </a:pPr>
              <a:t>‹#›</a:t>
            </a:fld>
            <a:endParaRPr lang="en-US"/>
          </a:p>
        </p:txBody>
      </p:sp>
    </p:spTree>
    <p:extLst>
      <p:ext uri="{BB962C8B-B14F-4D97-AF65-F5344CB8AC3E}">
        <p14:creationId xmlns:p14="http://schemas.microsoft.com/office/powerpoint/2010/main" val="2962921538"/>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B138CB-94D0-4514-8E71-ED7FCEC7ED1D}" type="datetimeFigureOut">
              <a:rPr lang="en-US"/>
              <a:pPr>
                <a:defRPr/>
              </a:pPr>
              <a:t>8/27/2019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35532-241D-4720-AB73-7AAC4931355B}" type="slidenum">
              <a:rPr lang="en-US"/>
              <a:pPr>
                <a:defRPr/>
              </a:pPr>
              <a:t>‹#›</a:t>
            </a:fld>
            <a:endParaRPr lang="en-US"/>
          </a:p>
        </p:txBody>
      </p:sp>
    </p:spTree>
    <p:extLst>
      <p:ext uri="{BB962C8B-B14F-4D97-AF65-F5344CB8AC3E}">
        <p14:creationId xmlns:p14="http://schemas.microsoft.com/office/powerpoint/2010/main" val="2664271252"/>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CB2711-B7C0-4C41-9922-E3C0637276F7}" type="datetimeFigureOut">
              <a:rPr lang="en-US"/>
              <a:pPr>
                <a:defRPr/>
              </a:pPr>
              <a:t>8/27/2019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A43CEB-F709-42B1-AF4F-3F5025F81A6C}" type="slidenum">
              <a:rPr lang="en-US"/>
              <a:pPr>
                <a:defRPr/>
              </a:pPr>
              <a:t>‹#›</a:t>
            </a:fld>
            <a:endParaRPr lang="en-US"/>
          </a:p>
        </p:txBody>
      </p:sp>
    </p:spTree>
    <p:extLst>
      <p:ext uri="{BB962C8B-B14F-4D97-AF65-F5344CB8AC3E}">
        <p14:creationId xmlns:p14="http://schemas.microsoft.com/office/powerpoint/2010/main" val="2304931884"/>
      </p:ext>
    </p:extLst>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A2CD48-C9B8-4CC1-8496-ED40FCB06D11}" type="datetimeFigureOut">
              <a:rPr lang="en-US"/>
              <a:pPr>
                <a:defRPr/>
              </a:pPr>
              <a:t>8/27/2019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7CF3B-EB79-4098-8063-F001A23FB764}" type="slidenum">
              <a:rPr lang="en-US"/>
              <a:pPr>
                <a:defRPr/>
              </a:pPr>
              <a:t>‹#›</a:t>
            </a:fld>
            <a:endParaRPr lang="en-US"/>
          </a:p>
        </p:txBody>
      </p:sp>
    </p:spTree>
    <p:extLst>
      <p:ext uri="{BB962C8B-B14F-4D97-AF65-F5344CB8AC3E}">
        <p14:creationId xmlns:p14="http://schemas.microsoft.com/office/powerpoint/2010/main" val="1045208124"/>
      </p:ext>
    </p:extLst>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AC2C4B-7DD8-4653-A961-B7E9B5A8590E}" type="datetimeFigureOut">
              <a:rPr lang="en-US"/>
              <a:pPr>
                <a:defRPr/>
              </a:pPr>
              <a:t>8/27/2019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7B4E5D-639F-40BA-984B-F8128AAE5DBE}" type="slidenum">
              <a:rPr lang="en-US"/>
              <a:pPr>
                <a:defRPr/>
              </a:pPr>
              <a:t>‹#›</a:t>
            </a:fld>
            <a:endParaRPr lang="en-US"/>
          </a:p>
        </p:txBody>
      </p:sp>
    </p:spTree>
    <p:extLst>
      <p:ext uri="{BB962C8B-B14F-4D97-AF65-F5344CB8AC3E}">
        <p14:creationId xmlns:p14="http://schemas.microsoft.com/office/powerpoint/2010/main" val="1830580402"/>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C22015-C7F8-4782-BBB8-8E707C0A3172}" type="datetimeFigureOut">
              <a:rPr lang="en-US"/>
              <a:pPr>
                <a:defRPr/>
              </a:pPr>
              <a:t>8/27/2019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9D3CC2-08BC-4576-BCC1-A52C2B8F2D4C}" type="slidenum">
              <a:rPr lang="en-US"/>
              <a:pPr>
                <a:defRPr/>
              </a:pPr>
              <a:t>‹#›</a:t>
            </a:fld>
            <a:endParaRPr lang="en-US"/>
          </a:p>
        </p:txBody>
      </p:sp>
    </p:spTree>
    <p:extLst>
      <p:ext uri="{BB962C8B-B14F-4D97-AF65-F5344CB8AC3E}">
        <p14:creationId xmlns:p14="http://schemas.microsoft.com/office/powerpoint/2010/main" val="498147118"/>
      </p:ext>
    </p:extLst>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9816102-BA07-4929-A7FE-3559493A6278}" type="datetimeFigureOut">
              <a:rPr lang="en-US"/>
              <a:pPr>
                <a:defRPr/>
              </a:pPr>
              <a:t>8/27/2019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97860E-30D8-499D-A8C2-B18E4B3ED3B5}" type="slidenum">
              <a:rPr lang="en-US"/>
              <a:pPr>
                <a:defRPr/>
              </a:pPr>
              <a:t>‹#›</a:t>
            </a:fld>
            <a:endParaRPr lang="en-US"/>
          </a:p>
        </p:txBody>
      </p:sp>
    </p:spTree>
    <p:extLst>
      <p:ext uri="{BB962C8B-B14F-4D97-AF65-F5344CB8AC3E}">
        <p14:creationId xmlns:p14="http://schemas.microsoft.com/office/powerpoint/2010/main" val="2594824862"/>
      </p:ext>
    </p:extLst>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D3CBC0-E032-4A76-AACB-32A80A064777}" type="datetimeFigureOut">
              <a:rPr lang="en-US"/>
              <a:pPr>
                <a:defRPr/>
              </a:pPr>
              <a:t>8/27/2019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C97AB-846B-4C44-A90C-1B8530CD2EC9}" type="slidenum">
              <a:rPr lang="en-US"/>
              <a:pPr>
                <a:defRPr/>
              </a:pPr>
              <a:t>‹#›</a:t>
            </a:fld>
            <a:endParaRPr lang="en-US"/>
          </a:p>
        </p:txBody>
      </p:sp>
    </p:spTree>
    <p:extLst>
      <p:ext uri="{BB962C8B-B14F-4D97-AF65-F5344CB8AC3E}">
        <p14:creationId xmlns:p14="http://schemas.microsoft.com/office/powerpoint/2010/main" val="1235178501"/>
      </p:ext>
    </p:extLst>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33F5BA-6FFA-449F-AC1A-0FD03C812D5F}" type="datetimeFigureOut">
              <a:rPr lang="en-US"/>
              <a:pPr>
                <a:defRPr/>
              </a:pPr>
              <a:t>8/27/2019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9FBF05-9048-406E-9ACA-791BFCD32FE6}" type="slidenum">
              <a:rPr lang="en-US"/>
              <a:pPr>
                <a:defRPr/>
              </a:pPr>
              <a:t>‹#›</a:t>
            </a:fld>
            <a:endParaRPr lang="en-US"/>
          </a:p>
        </p:txBody>
      </p:sp>
    </p:spTree>
    <p:extLst>
      <p:ext uri="{BB962C8B-B14F-4D97-AF65-F5344CB8AC3E}">
        <p14:creationId xmlns:p14="http://schemas.microsoft.com/office/powerpoint/2010/main" val="3042058185"/>
      </p:ext>
    </p:extLst>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21D19C-A315-409C-92DA-14BFB57A558C}" type="datetimeFigureOut">
              <a:rPr lang="en-US"/>
              <a:pPr>
                <a:defRPr/>
              </a:pPr>
              <a:t>8/27/2019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116CE0-582E-44C6-80C9-6B92ABA14898}" type="slidenum">
              <a:rPr lang="en-US"/>
              <a:pPr>
                <a:defRPr/>
              </a:pPr>
              <a:t>‹#›</a:t>
            </a:fld>
            <a:endParaRPr lang="en-US"/>
          </a:p>
        </p:txBody>
      </p:sp>
    </p:spTree>
    <p:extLst>
      <p:ext uri="{BB962C8B-B14F-4D97-AF65-F5344CB8AC3E}">
        <p14:creationId xmlns:p14="http://schemas.microsoft.com/office/powerpoint/2010/main" val="1936025688"/>
      </p:ext>
    </p:extLst>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AB4328-32FA-4110-BB11-6E37768F74D0}" type="datetimeFigureOut">
              <a:rPr lang="en-US"/>
              <a:pPr>
                <a:defRPr/>
              </a:pPr>
              <a:t>8/27/2019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AB2454-B1F6-4A27-85AD-5D32A1AD8331}" type="slidenum">
              <a:rPr lang="en-US"/>
              <a:pPr>
                <a:defRPr/>
              </a:pPr>
              <a:t>‹#›</a:t>
            </a:fld>
            <a:endParaRPr lang="en-US"/>
          </a:p>
        </p:txBody>
      </p:sp>
    </p:spTree>
    <p:extLst>
      <p:ext uri="{BB962C8B-B14F-4D97-AF65-F5344CB8AC3E}">
        <p14:creationId xmlns:p14="http://schemas.microsoft.com/office/powerpoint/2010/main" val="3813030828"/>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F2CDC2-1E04-4CE0-9902-6C27CBD6978F}" type="datetimeFigureOut">
              <a:rPr lang="en-US"/>
              <a:pPr>
                <a:defRPr/>
              </a:pPr>
              <a:t>8/27/2019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211099-2581-4904-8D84-B424438049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895350"/>
            <a:ext cx="8229600" cy="3394075"/>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Peace </a:t>
            </a:r>
            <a:endPar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967038665"/>
      </p:ext>
    </p:extLst>
  </p:cSld>
  <p:clrMapOvr>
    <a:masterClrMapping/>
  </p:clrMapOvr>
  <p:transition spd="slow">
    <p:cover dir="rd"/>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4038600" y="555813"/>
            <a:ext cx="5334000" cy="4031873"/>
          </a:xfrm>
          <a:prstGeom prst="rect">
            <a:avLst/>
          </a:prstGeom>
        </p:spPr>
        <p:txBody>
          <a:bodyPr wrap="square">
            <a:spAutoFit/>
          </a:bodyPr>
          <a:lstStyle/>
          <a:p>
            <a:r>
              <a:rPr lang="en-US" sz="7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Have A Blessed Week!!</a:t>
            </a:r>
          </a:p>
          <a:p>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t>
            </a:r>
          </a:p>
        </p:txBody>
      </p:sp>
    </p:spTree>
    <p:extLst>
      <p:ext uri="{BB962C8B-B14F-4D97-AF65-F5344CB8AC3E}">
        <p14:creationId xmlns:p14="http://schemas.microsoft.com/office/powerpoint/2010/main" val="3854186138"/>
      </p:ext>
    </p:extLst>
  </p:cSld>
  <p:clrMapOvr>
    <a:masterClrMapping/>
  </p:clrMapOvr>
  <p:transition spd="slow">
    <p:cover dir="r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Peace</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1754326"/>
          </a:xfrm>
          <a:prstGeom prst="rect">
            <a:avLst/>
          </a:prstGeom>
        </p:spPr>
        <p:txBody>
          <a:bodyPr wrap="square">
            <a:spAutoFit/>
          </a:bodyPr>
          <a:lstStyle/>
          <a:p>
            <a:r>
              <a:rPr 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r>
              <a:rPr 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 Free Gift</a:t>
            </a:r>
          </a:p>
        </p:txBody>
      </p:sp>
    </p:spTree>
    <p:extLst>
      <p:ext uri="{BB962C8B-B14F-4D97-AF65-F5344CB8AC3E}">
        <p14:creationId xmlns:p14="http://schemas.microsoft.com/office/powerpoint/2010/main" val="4003434900"/>
      </p:ext>
    </p:extLst>
  </p:cSld>
  <p:clrMapOvr>
    <a:masterClrMapping/>
  </p:clrMapOvr>
  <p:transition spd="slow">
    <p:cover dir="r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904786"/>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Peace</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819400" y="1977936"/>
            <a:ext cx="6019800" cy="1938992"/>
          </a:xfrm>
          <a:prstGeom prst="rect">
            <a:avLst/>
          </a:prstGeom>
        </p:spPr>
        <p:txBody>
          <a:bodyPr wrap="square">
            <a:spAutoFit/>
          </a:bodyPr>
          <a:lstStyle/>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In Christ We</a:t>
            </a:r>
          </a:p>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Have Peace</a:t>
            </a:r>
          </a:p>
        </p:txBody>
      </p:sp>
    </p:spTree>
    <p:extLst>
      <p:ext uri="{BB962C8B-B14F-4D97-AF65-F5344CB8AC3E}">
        <p14:creationId xmlns:p14="http://schemas.microsoft.com/office/powerpoint/2010/main" val="3369530031"/>
      </p:ext>
    </p:extLst>
  </p:cSld>
  <p:clrMapOvr>
    <a:masterClrMapping/>
  </p:clrMapOvr>
  <p:transition spd="slow">
    <p:cover dir="r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Peace</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1846659"/>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Mental Peace</a:t>
            </a:r>
          </a:p>
          <a:p>
            <a:r>
              <a:rPr lang="en-US"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t>
            </a:r>
          </a:p>
        </p:txBody>
      </p:sp>
    </p:spTree>
    <p:extLst>
      <p:ext uri="{BB962C8B-B14F-4D97-AF65-F5344CB8AC3E}">
        <p14:creationId xmlns:p14="http://schemas.microsoft.com/office/powerpoint/2010/main" val="401843834"/>
      </p:ext>
    </p:extLst>
  </p:cSld>
  <p:clrMapOvr>
    <a:masterClrMapping/>
  </p:clrMapOvr>
  <p:transition spd="slow">
    <p:cover dir="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Peace</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2215991"/>
          </a:xfrm>
          <a:prstGeom prst="rect">
            <a:avLst/>
          </a:prstGeom>
        </p:spPr>
        <p:txBody>
          <a:bodyPr wrap="square">
            <a:spAutoFit/>
          </a:bodyPr>
          <a:lstStyle/>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We Have Peace</a:t>
            </a:r>
          </a:p>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With God</a:t>
            </a:r>
          </a:p>
          <a:p>
            <a:r>
              <a:rPr lang="en-US"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t>
            </a:r>
          </a:p>
        </p:txBody>
      </p:sp>
    </p:spTree>
    <p:extLst>
      <p:ext uri="{BB962C8B-B14F-4D97-AF65-F5344CB8AC3E}">
        <p14:creationId xmlns:p14="http://schemas.microsoft.com/office/powerpoint/2010/main" val="110377387"/>
      </p:ext>
    </p:extLst>
  </p:cSld>
  <p:clrMapOvr>
    <a:masterClrMapping/>
  </p:clrMapOvr>
  <p:transition spd="slow">
    <p:cover dir="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Peace</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1938992"/>
          </a:xfrm>
          <a:prstGeom prst="rect">
            <a:avLst/>
          </a:prstGeom>
        </p:spPr>
        <p:txBody>
          <a:bodyPr wrap="square">
            <a:spAutoFit/>
          </a:bodyPr>
          <a:lstStyle/>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Peace - Answer </a:t>
            </a:r>
          </a:p>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To Confusion</a:t>
            </a:r>
            <a:endParaRPr lang="en-US"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935266100"/>
      </p:ext>
    </p:extLst>
  </p:cSld>
  <p:clrMapOvr>
    <a:masterClrMapping/>
  </p:clrMapOvr>
  <p:transition spd="slow">
    <p:cover dir="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Peace</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1938992"/>
          </a:xfrm>
          <a:prstGeom prst="rect">
            <a:avLst/>
          </a:prstGeom>
        </p:spPr>
        <p:txBody>
          <a:bodyPr wrap="square">
            <a:spAutoFit/>
          </a:bodyPr>
          <a:lstStyle/>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Peace – Part Of Fruit Of The Spirit</a:t>
            </a:r>
            <a:endParaRPr lang="en-US"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669167854"/>
      </p:ext>
    </p:extLst>
  </p:cSld>
  <p:clrMapOvr>
    <a:masterClrMapping/>
  </p:clrMapOvr>
  <p:transition spd="slow">
    <p:cover dir="r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Peace</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1938992"/>
          </a:xfrm>
          <a:prstGeom prst="rect">
            <a:avLst/>
          </a:prstGeom>
        </p:spPr>
        <p:txBody>
          <a:bodyPr wrap="square">
            <a:spAutoFit/>
          </a:bodyPr>
          <a:lstStyle/>
          <a:p>
            <a:endPar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Pursue Peace</a:t>
            </a:r>
            <a:endParaRPr lang="en-US"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795464597"/>
      </p:ext>
    </p:extLst>
  </p:cSld>
  <p:clrMapOvr>
    <a:masterClrMapping/>
  </p:clrMapOvr>
  <p:transition spd="slow">
    <p:cover dir="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Peace</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1938992"/>
          </a:xfrm>
          <a:prstGeom prst="rect">
            <a:avLst/>
          </a:prstGeom>
        </p:spPr>
        <p:txBody>
          <a:bodyPr wrap="square">
            <a:spAutoFit/>
          </a:bodyPr>
          <a:lstStyle/>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Peace – Surpasses</a:t>
            </a:r>
          </a:p>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Understanding</a:t>
            </a:r>
            <a:endParaRPr lang="en-US"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728813320"/>
      </p:ext>
    </p:extLst>
  </p:cSld>
  <p:clrMapOvr>
    <a:masterClrMapping/>
  </p:clrMapOvr>
  <p:transition spd="slow">
    <p:cover dir="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23432</TotalTime>
  <Words>623</Words>
  <Application>Microsoft Office PowerPoint</Application>
  <PresentationFormat>On-screen Show (16:9)</PresentationFormat>
  <Paragraphs>97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Tempus Sans ITC</vt:lpstr>
      <vt:lpstr>Office Theme</vt:lpstr>
      <vt:lpstr>The Body Of Christ</vt:lpstr>
      <vt:lpstr>The Body Of Christ</vt:lpstr>
      <vt:lpstr>The Body Of Christ</vt:lpstr>
      <vt:lpstr>The Body Of Christ</vt:lpstr>
      <vt:lpstr>The Body Of Christ</vt:lpstr>
      <vt:lpstr>The Body Of Christ</vt:lpstr>
      <vt:lpstr>The Body Of Christ</vt:lpstr>
      <vt:lpstr>The Body Of Christ</vt:lpstr>
      <vt:lpstr>The Body Of Christ</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Mark Smith</cp:lastModifiedBy>
  <cp:revision>93</cp:revision>
  <cp:lastPrinted>2019-09-01T13:43:39Z</cp:lastPrinted>
  <dcterms:created xsi:type="dcterms:W3CDTF">2012-07-18T16:46:43Z</dcterms:created>
  <dcterms:modified xsi:type="dcterms:W3CDTF">2019-09-01T13:45:12Z</dcterms:modified>
</cp:coreProperties>
</file>