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90" r:id="rId3"/>
    <p:sldId id="295" r:id="rId4"/>
    <p:sldId id="294" r:id="rId5"/>
    <p:sldId id="293" r:id="rId6"/>
    <p:sldId id="283" r:id="rId7"/>
    <p:sldId id="296" r:id="rId8"/>
    <p:sldId id="297" r:id="rId9"/>
    <p:sldId id="291" r:id="rId10"/>
    <p:sldId id="278" r:id="rId11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68114" autoAdjust="0"/>
  </p:normalViewPr>
  <p:slideViewPr>
    <p:cSldViewPr>
      <p:cViewPr varScale="1">
        <p:scale>
          <a:sx n="87" d="100"/>
          <a:sy n="87" d="100"/>
        </p:scale>
        <p:origin x="120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There are four places in scripture that give us our lists of Spiritual Gifts</a:t>
            </a:r>
          </a:p>
          <a:p>
            <a:pPr fontAlgn="t"/>
            <a:r>
              <a:rPr lang="en-US" dirty="0"/>
              <a:t>Romans 12:6–8 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    Prophecy</a:t>
            </a:r>
          </a:p>
          <a:p>
            <a:pPr fontAlgn="t"/>
            <a:r>
              <a:rPr lang="en-US" dirty="0"/>
              <a:t>    Serving</a:t>
            </a:r>
          </a:p>
          <a:p>
            <a:pPr fontAlgn="t"/>
            <a:r>
              <a:rPr lang="en-US" dirty="0"/>
              <a:t>    Teaching</a:t>
            </a:r>
          </a:p>
          <a:p>
            <a:pPr fontAlgn="t"/>
            <a:r>
              <a:rPr lang="en-US" dirty="0"/>
              <a:t>    Exhortation</a:t>
            </a:r>
          </a:p>
          <a:p>
            <a:pPr fontAlgn="t"/>
            <a:r>
              <a:rPr lang="en-US" dirty="0"/>
              <a:t>    Giving</a:t>
            </a:r>
          </a:p>
          <a:p>
            <a:pPr fontAlgn="t"/>
            <a:r>
              <a:rPr lang="en-US" dirty="0"/>
              <a:t>    Leadership</a:t>
            </a:r>
          </a:p>
          <a:p>
            <a:pPr fontAlgn="t"/>
            <a:r>
              <a:rPr lang="en-US" dirty="0"/>
              <a:t>    Mercy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	</a:t>
            </a:r>
          </a:p>
          <a:p>
            <a:pPr fontAlgn="t"/>
            <a:r>
              <a:rPr lang="en-US" dirty="0"/>
              <a:t>1 Corinthians 12:8–10 	</a:t>
            </a:r>
          </a:p>
          <a:p>
            <a:pPr fontAlgn="t"/>
            <a:r>
              <a:rPr lang="en-US" dirty="0"/>
              <a:t>    Word of wisdom</a:t>
            </a:r>
          </a:p>
          <a:p>
            <a:pPr fontAlgn="t"/>
            <a:r>
              <a:rPr lang="en-US" dirty="0"/>
              <a:t>    Word of knowledge</a:t>
            </a:r>
          </a:p>
          <a:p>
            <a:pPr fontAlgn="t"/>
            <a:r>
              <a:rPr lang="en-US" dirty="0"/>
              <a:t>    Faith</a:t>
            </a:r>
          </a:p>
          <a:p>
            <a:pPr fontAlgn="t"/>
            <a:r>
              <a:rPr lang="en-US" dirty="0"/>
              <a:t>    Gifts of healings</a:t>
            </a:r>
          </a:p>
          <a:p>
            <a:pPr fontAlgn="t"/>
            <a:r>
              <a:rPr lang="en-US" dirty="0"/>
              <a:t>    Miracles</a:t>
            </a:r>
          </a:p>
          <a:p>
            <a:pPr fontAlgn="t"/>
            <a:r>
              <a:rPr lang="en-US" dirty="0"/>
              <a:t>    Prophecy</a:t>
            </a:r>
          </a:p>
          <a:p>
            <a:pPr fontAlgn="t"/>
            <a:r>
              <a:rPr lang="en-US" dirty="0"/>
              <a:t>    Distinguishing between spirits</a:t>
            </a:r>
          </a:p>
          <a:p>
            <a:pPr fontAlgn="t"/>
            <a:r>
              <a:rPr lang="en-US" dirty="0"/>
              <a:t>    Tongues</a:t>
            </a:r>
          </a:p>
          <a:p>
            <a:pPr fontAlgn="t"/>
            <a:r>
              <a:rPr lang="en-US" dirty="0"/>
              <a:t>    Interpretation of tongues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	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1 Cor 12: 28-30</a:t>
            </a:r>
          </a:p>
          <a:p>
            <a:pPr fontAlgn="t"/>
            <a:r>
              <a:rPr lang="en-US" dirty="0"/>
              <a:t>    Apostle</a:t>
            </a:r>
          </a:p>
          <a:p>
            <a:pPr fontAlgn="t"/>
            <a:r>
              <a:rPr lang="en-US" dirty="0"/>
              <a:t>    Prophet</a:t>
            </a:r>
          </a:p>
          <a:p>
            <a:pPr fontAlgn="t"/>
            <a:r>
              <a:rPr lang="en-US" dirty="0"/>
              <a:t>    Teacher</a:t>
            </a:r>
          </a:p>
          <a:p>
            <a:pPr fontAlgn="t"/>
            <a:r>
              <a:rPr lang="en-US" dirty="0"/>
              <a:t>    Miracles</a:t>
            </a:r>
          </a:p>
          <a:p>
            <a:pPr fontAlgn="t"/>
            <a:r>
              <a:rPr lang="en-US" dirty="0"/>
              <a:t>    Kinds of healings</a:t>
            </a:r>
          </a:p>
          <a:p>
            <a:pPr fontAlgn="t"/>
            <a:r>
              <a:rPr lang="en-US" dirty="0"/>
              <a:t>    Helps</a:t>
            </a:r>
          </a:p>
          <a:p>
            <a:pPr fontAlgn="t"/>
            <a:r>
              <a:rPr lang="en-US" dirty="0"/>
              <a:t>    Administration</a:t>
            </a:r>
          </a:p>
          <a:p>
            <a:pPr fontAlgn="t"/>
            <a:r>
              <a:rPr lang="en-US" dirty="0"/>
              <a:t>    Tongues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	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Ephesians 4:11 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    Apostle</a:t>
            </a:r>
          </a:p>
          <a:p>
            <a:pPr fontAlgn="t"/>
            <a:r>
              <a:rPr lang="en-US" dirty="0"/>
              <a:t>    Prophet</a:t>
            </a:r>
          </a:p>
          <a:p>
            <a:pPr fontAlgn="t"/>
            <a:r>
              <a:rPr lang="en-US" dirty="0"/>
              <a:t>    Evangelist</a:t>
            </a:r>
          </a:p>
          <a:p>
            <a:pPr fontAlgn="t"/>
            <a:r>
              <a:rPr lang="en-US" dirty="0"/>
              <a:t>    Pastor</a:t>
            </a:r>
          </a:p>
          <a:p>
            <a:pPr fontAlgn="t"/>
            <a:r>
              <a:rPr lang="en-US" dirty="0"/>
              <a:t>    Teacher</a:t>
            </a:r>
            <a:endParaRPr lang="en-US" dirty="0">
              <a:effectLst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-`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dirty="0"/>
              <a:t>These are the Gifts that we will be covering in the next little while </a:t>
            </a:r>
          </a:p>
          <a:p>
            <a:pPr fontAlgn="t"/>
            <a:r>
              <a:rPr lang="en-US" dirty="0"/>
              <a:t>Romans 12:6–8 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    Serving</a:t>
            </a:r>
          </a:p>
          <a:p>
            <a:pPr fontAlgn="t"/>
            <a:r>
              <a:rPr lang="en-US" dirty="0"/>
              <a:t>    Leadership</a:t>
            </a:r>
          </a:p>
          <a:p>
            <a:pPr fontAlgn="t"/>
            <a:r>
              <a:rPr lang="en-US" dirty="0"/>
              <a:t>    Exhortation</a:t>
            </a:r>
          </a:p>
          <a:p>
            <a:pPr fontAlgn="t"/>
            <a:r>
              <a:rPr lang="en-US" dirty="0"/>
              <a:t>    Giving</a:t>
            </a:r>
          </a:p>
          <a:p>
            <a:pPr fontAlgn="t"/>
            <a:r>
              <a:rPr lang="en-US" dirty="0"/>
              <a:t>    Leadership</a:t>
            </a:r>
          </a:p>
          <a:p>
            <a:pPr fontAlgn="t"/>
            <a:r>
              <a:rPr lang="en-US" dirty="0"/>
              <a:t>    Mercy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13. Leadership.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Romans 12:7;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A gift of communicating information for the common good of the Body of Christ, for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Inspiration – Leaders Allow people to see themselves as God sees them  leaders share God’s will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Motivation  -  Why to  leaders can convince people of the power God has through the body and what we can do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     Application – Way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          Leaders share biblical truths that result in the building up of the Body of Christ as it functions because its visionary needs are being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fontAlgn="t"/>
            <a:r>
              <a:rPr lang="en-US" dirty="0"/>
              <a:t>Broad because of it’s ability to be exercised in so many varieties , Children Adults and everything in between ,</a:t>
            </a:r>
          </a:p>
          <a:p>
            <a:pPr fontAlgn="t"/>
            <a:r>
              <a:rPr lang="en-US" dirty="0"/>
              <a:t>    One- on- one, small groups or large assemblies.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People with this gift lead by example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1200" dirty="0"/>
              <a:t>People follow people with this gift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fontAlgn="t"/>
            <a:r>
              <a:rPr lang="en-US" dirty="0"/>
              <a:t>Leadership examples in scripture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dirty="0"/>
              <a:t>Step up to lead a event</a:t>
            </a:r>
          </a:p>
          <a:p>
            <a:pPr fontAlgn="t"/>
            <a:r>
              <a:rPr lang="en-US" dirty="0"/>
              <a:t>      work day </a:t>
            </a:r>
          </a:p>
          <a:p>
            <a:pPr fontAlgn="t"/>
            <a:r>
              <a:rPr lang="en-US" dirty="0"/>
              <a:t>      project</a:t>
            </a:r>
          </a:p>
          <a:p>
            <a:pPr fontAlgn="t"/>
            <a:r>
              <a:rPr lang="en-US" dirty="0"/>
              <a:t>      Help with food bank</a:t>
            </a:r>
          </a:p>
          <a:p>
            <a:pPr fontAlgn="t"/>
            <a:r>
              <a:rPr lang="en-US" dirty="0"/>
              <a:t>      Look into becoming a deacon or elder</a:t>
            </a:r>
          </a:p>
          <a:p>
            <a:pPr fontAlgn="t"/>
            <a:r>
              <a:rPr lang="en-US" dirty="0"/>
              <a:t>      If you are not a member of GBC become a member </a:t>
            </a:r>
          </a:p>
          <a:p>
            <a:pPr fontAlgn="t"/>
            <a:r>
              <a:rPr lang="en-US" dirty="0"/>
              <a:t>             - attend for three weeks in a row </a:t>
            </a:r>
          </a:p>
          <a:p>
            <a:pPr fontAlgn="t"/>
            <a:r>
              <a:rPr lang="en-US" dirty="0"/>
              <a:t>             - express a desire to be a member </a:t>
            </a:r>
          </a:p>
          <a:p>
            <a:pPr fontAlgn="t"/>
            <a:r>
              <a:rPr lang="en-US" dirty="0"/>
              <a:t>             - be recognized next blessing Sunday</a:t>
            </a:r>
          </a:p>
          <a:p>
            <a:pPr fontAlgn="t"/>
            <a:r>
              <a:rPr lang="en-US" dirty="0"/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04786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1977936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695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55813"/>
            <a:ext cx="533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Have A Blessed Week!!</a:t>
            </a:r>
          </a:p>
          <a:p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all have been and are given Spiritual gifts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Leaders Cast Vision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Inspiration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Motivation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Application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5962" y="1856411"/>
            <a:ext cx="6840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Leadership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People respond with action and   movement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Leadership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Broad because of it’s ability to be exercised in so many varieties </a:t>
            </a:r>
          </a:p>
        </p:txBody>
      </p:sp>
    </p:spTree>
    <p:extLst>
      <p:ext uri="{BB962C8B-B14F-4D97-AF65-F5344CB8AC3E}">
        <p14:creationId xmlns:p14="http://schemas.microsoft.com/office/powerpoint/2010/main" val="18206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197158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Leadership Characteristics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Servants</a:t>
            </a:r>
          </a:p>
        </p:txBody>
      </p:sp>
    </p:spTree>
    <p:extLst>
      <p:ext uri="{BB962C8B-B14F-4D97-AF65-F5344CB8AC3E}">
        <p14:creationId xmlns:p14="http://schemas.microsoft.com/office/powerpoint/2010/main" val="39619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6094" y="1886962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Leadership Characteristics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People Follow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Leadership examples in scripture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Aquilla and Priscilla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Paul  </a:t>
            </a:r>
          </a:p>
        </p:txBody>
      </p:sp>
    </p:spTree>
    <p:extLst>
      <p:ext uri="{BB962C8B-B14F-4D97-AF65-F5344CB8AC3E}">
        <p14:creationId xmlns:p14="http://schemas.microsoft.com/office/powerpoint/2010/main" val="25198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8572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Spiritual Gifts</a:t>
            </a: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B41AC-63AE-49E7-BBFE-4D5DF1DEBD2C}"/>
              </a:ext>
            </a:extLst>
          </p:cNvPr>
          <p:cNvSpPr txBox="1"/>
          <p:nvPr/>
        </p:nvSpPr>
        <p:spPr>
          <a:xfrm>
            <a:off x="3657600" y="1971586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Try IT</a:t>
            </a:r>
          </a:p>
        </p:txBody>
      </p:sp>
    </p:spTree>
    <p:extLst>
      <p:ext uri="{BB962C8B-B14F-4D97-AF65-F5344CB8AC3E}">
        <p14:creationId xmlns:p14="http://schemas.microsoft.com/office/powerpoint/2010/main" val="10372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67155</TotalTime>
  <Words>470</Words>
  <Application>Microsoft Office PowerPoint</Application>
  <PresentationFormat>On-screen Show (16:9)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Tempus Sans ITC</vt:lpstr>
      <vt:lpstr>Wingdings</vt:lpstr>
      <vt:lpstr>Office Theme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Shawn LaVergne</cp:lastModifiedBy>
  <cp:revision>170</cp:revision>
  <cp:lastPrinted>2020-03-01T02:36:35Z</cp:lastPrinted>
  <dcterms:created xsi:type="dcterms:W3CDTF">2012-07-18T16:46:43Z</dcterms:created>
  <dcterms:modified xsi:type="dcterms:W3CDTF">2020-03-06T02:32:25Z</dcterms:modified>
</cp:coreProperties>
</file>