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9" r:id="rId2"/>
    <p:sldId id="290" r:id="rId3"/>
    <p:sldId id="295" r:id="rId4"/>
    <p:sldId id="294" r:id="rId5"/>
    <p:sldId id="293" r:id="rId6"/>
    <p:sldId id="283" r:id="rId7"/>
    <p:sldId id="296" r:id="rId8"/>
    <p:sldId id="297" r:id="rId9"/>
    <p:sldId id="291" r:id="rId10"/>
    <p:sldId id="278" r:id="rId11"/>
  </p:sldIdLst>
  <p:sldSz cx="9144000" cy="5143500" type="screen16x9"/>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39883" autoAdjust="0"/>
  </p:normalViewPr>
  <p:slideViewPr>
    <p:cSldViewPr>
      <p:cViewPr>
        <p:scale>
          <a:sx n="71" d="100"/>
          <a:sy n="71" d="100"/>
        </p:scale>
        <p:origin x="2424" y="-30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8D48B814-DB4D-40A3-B9F7-C3DE0FEE8A93}" type="datetimeFigureOut">
              <a:rPr lang="en-US" smtClean="0"/>
              <a:t>1/26/2020</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18207091-2A16-4E02-B96B-4AD615A31BBD}" type="slidenum">
              <a:rPr lang="en-US" smtClean="0"/>
              <a:t>‹#›</a:t>
            </a:fld>
            <a:endParaRPr lang="en-US"/>
          </a:p>
        </p:txBody>
      </p:sp>
    </p:spTree>
    <p:extLst>
      <p:ext uri="{BB962C8B-B14F-4D97-AF65-F5344CB8AC3E}">
        <p14:creationId xmlns:p14="http://schemas.microsoft.com/office/powerpoint/2010/main" val="4280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There are four places in scripture that give us our lists of Spiritual Gifts</a:t>
            </a:r>
          </a:p>
          <a:p>
            <a:pPr fontAlgn="t"/>
            <a:r>
              <a:rPr lang="en-US" dirty="0"/>
              <a:t>Romans 12:6–8 </a:t>
            </a:r>
          </a:p>
          <a:p>
            <a:pPr fontAlgn="t"/>
            <a:endParaRPr lang="en-US" dirty="0"/>
          </a:p>
          <a:p>
            <a:pPr fontAlgn="t"/>
            <a:r>
              <a:rPr lang="en-US" dirty="0"/>
              <a:t>    Prophecy</a:t>
            </a:r>
          </a:p>
          <a:p>
            <a:pPr fontAlgn="t"/>
            <a:r>
              <a:rPr lang="en-US" dirty="0"/>
              <a:t>    Serving</a:t>
            </a:r>
          </a:p>
          <a:p>
            <a:pPr fontAlgn="t"/>
            <a:r>
              <a:rPr lang="en-US" dirty="0"/>
              <a:t>    Teaching</a:t>
            </a:r>
          </a:p>
          <a:p>
            <a:pPr fontAlgn="t"/>
            <a:r>
              <a:rPr lang="en-US" dirty="0"/>
              <a:t>    Exhortation</a:t>
            </a:r>
          </a:p>
          <a:p>
            <a:pPr fontAlgn="t"/>
            <a:r>
              <a:rPr lang="en-US" dirty="0"/>
              <a:t>    Giving</a:t>
            </a:r>
          </a:p>
          <a:p>
            <a:pPr fontAlgn="t"/>
            <a:r>
              <a:rPr lang="en-US" dirty="0"/>
              <a:t>    Leadership</a:t>
            </a:r>
          </a:p>
          <a:p>
            <a:pPr fontAlgn="t"/>
            <a:r>
              <a:rPr lang="en-US" dirty="0"/>
              <a:t>    Mercy</a:t>
            </a:r>
          </a:p>
          <a:p>
            <a:pPr fontAlgn="t"/>
            <a:endParaRPr lang="en-US" dirty="0"/>
          </a:p>
          <a:p>
            <a:pPr fontAlgn="t"/>
            <a:r>
              <a:rPr lang="en-US" dirty="0"/>
              <a:t>	</a:t>
            </a:r>
          </a:p>
          <a:p>
            <a:pPr fontAlgn="t"/>
            <a:r>
              <a:rPr lang="en-US" dirty="0"/>
              <a:t>1 Corinthians 12:8–10 	</a:t>
            </a:r>
          </a:p>
          <a:p>
            <a:pPr fontAlgn="t"/>
            <a:r>
              <a:rPr lang="en-US" dirty="0"/>
              <a:t>    Word of wisdom</a:t>
            </a:r>
          </a:p>
          <a:p>
            <a:pPr fontAlgn="t"/>
            <a:r>
              <a:rPr lang="en-US" dirty="0"/>
              <a:t>    Word of knowledge</a:t>
            </a:r>
          </a:p>
          <a:p>
            <a:pPr fontAlgn="t"/>
            <a:r>
              <a:rPr lang="en-US" dirty="0"/>
              <a:t>    Faith</a:t>
            </a:r>
          </a:p>
          <a:p>
            <a:pPr fontAlgn="t"/>
            <a:r>
              <a:rPr lang="en-US" dirty="0"/>
              <a:t>    Gifts of healings</a:t>
            </a:r>
          </a:p>
          <a:p>
            <a:pPr fontAlgn="t"/>
            <a:r>
              <a:rPr lang="en-US" dirty="0"/>
              <a:t>    Miracles</a:t>
            </a:r>
          </a:p>
          <a:p>
            <a:pPr fontAlgn="t"/>
            <a:r>
              <a:rPr lang="en-US" dirty="0"/>
              <a:t>    Prophecy</a:t>
            </a:r>
          </a:p>
          <a:p>
            <a:pPr fontAlgn="t"/>
            <a:r>
              <a:rPr lang="en-US" dirty="0"/>
              <a:t>    Distinguishing between spirits</a:t>
            </a:r>
          </a:p>
          <a:p>
            <a:pPr fontAlgn="t"/>
            <a:r>
              <a:rPr lang="en-US" dirty="0"/>
              <a:t>    Tongues</a:t>
            </a:r>
          </a:p>
          <a:p>
            <a:pPr fontAlgn="t"/>
            <a:r>
              <a:rPr lang="en-US" dirty="0"/>
              <a:t>    Interpretation of tongues</a:t>
            </a:r>
          </a:p>
          <a:p>
            <a:pPr fontAlgn="t"/>
            <a:endParaRPr lang="en-US" dirty="0"/>
          </a:p>
          <a:p>
            <a:pPr fontAlgn="t"/>
            <a:r>
              <a:rPr lang="en-US" dirty="0"/>
              <a:t>	</a:t>
            </a:r>
          </a:p>
          <a:p>
            <a:pPr fontAlgn="t"/>
            <a:endParaRPr lang="en-US" dirty="0"/>
          </a:p>
          <a:p>
            <a:pPr fontAlgn="t"/>
            <a:r>
              <a:rPr lang="en-US" dirty="0"/>
              <a:t>1 Cor 12: 28-30</a:t>
            </a:r>
          </a:p>
          <a:p>
            <a:pPr fontAlgn="t"/>
            <a:r>
              <a:rPr lang="en-US" dirty="0"/>
              <a:t>    Apostle</a:t>
            </a:r>
          </a:p>
          <a:p>
            <a:pPr fontAlgn="t"/>
            <a:r>
              <a:rPr lang="en-US" dirty="0"/>
              <a:t>    Prophet</a:t>
            </a:r>
          </a:p>
          <a:p>
            <a:pPr fontAlgn="t"/>
            <a:r>
              <a:rPr lang="en-US" dirty="0"/>
              <a:t>    Teacher</a:t>
            </a:r>
          </a:p>
          <a:p>
            <a:pPr fontAlgn="t"/>
            <a:r>
              <a:rPr lang="en-US" dirty="0"/>
              <a:t>    Miracles</a:t>
            </a:r>
          </a:p>
          <a:p>
            <a:pPr fontAlgn="t"/>
            <a:r>
              <a:rPr lang="en-US" dirty="0"/>
              <a:t>    Kinds of healings</a:t>
            </a:r>
          </a:p>
          <a:p>
            <a:pPr fontAlgn="t"/>
            <a:r>
              <a:rPr lang="en-US" dirty="0"/>
              <a:t>    Helps</a:t>
            </a:r>
          </a:p>
          <a:p>
            <a:pPr fontAlgn="t"/>
            <a:r>
              <a:rPr lang="en-US" dirty="0"/>
              <a:t>    Administration</a:t>
            </a:r>
          </a:p>
          <a:p>
            <a:pPr fontAlgn="t"/>
            <a:r>
              <a:rPr lang="en-US" dirty="0"/>
              <a:t>    Tongues</a:t>
            </a:r>
          </a:p>
          <a:p>
            <a:pPr fontAlgn="t"/>
            <a:endParaRPr lang="en-US" dirty="0"/>
          </a:p>
          <a:p>
            <a:pPr fontAlgn="t"/>
            <a:r>
              <a:rPr lang="en-US" dirty="0"/>
              <a:t>	</a:t>
            </a:r>
          </a:p>
          <a:p>
            <a:pPr marL="0" marR="0" lvl="0" indent="0" algn="l" defTabSz="914400" rtl="0" eaLnBrk="1" fontAlgn="t" latinLnBrk="0" hangingPunct="1">
              <a:lnSpc>
                <a:spcPct val="100000"/>
              </a:lnSpc>
              <a:spcBef>
                <a:spcPts val="0"/>
              </a:spcBef>
              <a:spcAft>
                <a:spcPts val="0"/>
              </a:spcAft>
              <a:buClrTx/>
              <a:buSzTx/>
              <a:buFontTx/>
              <a:buNone/>
              <a:tabLst/>
              <a:defRPr/>
            </a:pPr>
            <a:r>
              <a:rPr lang="en-US" dirty="0"/>
              <a:t>Ephesians 4:11 </a:t>
            </a:r>
          </a:p>
          <a:p>
            <a:pPr fontAlgn="t"/>
            <a:endParaRPr lang="en-US" dirty="0"/>
          </a:p>
          <a:p>
            <a:pPr fontAlgn="t"/>
            <a:r>
              <a:rPr lang="en-US" dirty="0"/>
              <a:t>    Apostle</a:t>
            </a:r>
          </a:p>
          <a:p>
            <a:pPr fontAlgn="t"/>
            <a:r>
              <a:rPr lang="en-US" dirty="0"/>
              <a:t>    Prophet</a:t>
            </a:r>
          </a:p>
          <a:p>
            <a:pPr fontAlgn="t"/>
            <a:r>
              <a:rPr lang="en-US" dirty="0"/>
              <a:t>    Evangelist</a:t>
            </a:r>
          </a:p>
          <a:p>
            <a:pPr fontAlgn="t"/>
            <a:r>
              <a:rPr lang="en-US" dirty="0"/>
              <a:t>    Pastor</a:t>
            </a:r>
          </a:p>
          <a:p>
            <a:pPr fontAlgn="t"/>
            <a:r>
              <a:rPr lang="en-US" dirty="0"/>
              <a:t>    Teacher</a:t>
            </a:r>
            <a:endParaRPr lang="en-US" dirty="0">
              <a:effectLst/>
            </a:endParaRPr>
          </a:p>
          <a:p>
            <a:endParaRPr lang="en-US" b="0" dirty="0"/>
          </a:p>
        </p:txBody>
      </p:sp>
      <p:sp>
        <p:nvSpPr>
          <p:cNvPr id="4" name="Slide Number Placeholder 3"/>
          <p:cNvSpPr>
            <a:spLocks noGrp="1"/>
          </p:cNvSpPr>
          <p:nvPr>
            <p:ph type="sldNum" sz="quarter" idx="10"/>
          </p:nvPr>
        </p:nvSpPr>
        <p:spPr/>
        <p:txBody>
          <a:bodyPr/>
          <a:lstStyle/>
          <a:p>
            <a:fld id="{18207091-2A16-4E02-B96B-4AD615A31BBD}" type="slidenum">
              <a:rPr lang="en-US" smtClean="0"/>
              <a:t>1</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fld id="{18207091-2A16-4E02-B96B-4AD615A31BBD}" type="slidenum">
              <a:rPr lang="en-US" smtClean="0"/>
              <a:t>10</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a:t>These are the Gifts that we will be covering in the next little while </a:t>
            </a:r>
          </a:p>
          <a:p>
            <a:pPr fontAlgn="t"/>
            <a:r>
              <a:rPr lang="en-US" dirty="0"/>
              <a:t>Romans 12:6–8 </a:t>
            </a:r>
          </a:p>
          <a:p>
            <a:pPr fontAlgn="t"/>
            <a:endParaRPr lang="en-US" dirty="0"/>
          </a:p>
          <a:p>
            <a:pPr fontAlgn="t"/>
            <a:r>
              <a:rPr lang="en-US" dirty="0"/>
              <a:t>    Serving</a:t>
            </a:r>
          </a:p>
          <a:p>
            <a:pPr fontAlgn="t"/>
            <a:r>
              <a:rPr lang="en-US" dirty="0"/>
              <a:t>    Teaching</a:t>
            </a:r>
          </a:p>
          <a:p>
            <a:pPr fontAlgn="t"/>
            <a:r>
              <a:rPr lang="en-US" dirty="0"/>
              <a:t>    Exhortation</a:t>
            </a:r>
          </a:p>
          <a:p>
            <a:pPr fontAlgn="t"/>
            <a:r>
              <a:rPr lang="en-US" dirty="0"/>
              <a:t>    Giving</a:t>
            </a:r>
          </a:p>
          <a:p>
            <a:pPr fontAlgn="t"/>
            <a:r>
              <a:rPr lang="en-US" dirty="0"/>
              <a:t>    Leadership</a:t>
            </a:r>
          </a:p>
          <a:p>
            <a:pPr fontAlgn="t"/>
            <a:r>
              <a:rPr lang="en-US" dirty="0"/>
              <a:t>    Mercy</a:t>
            </a:r>
          </a:p>
        </p:txBody>
      </p:sp>
      <p:sp>
        <p:nvSpPr>
          <p:cNvPr id="4" name="Slide Number Placeholder 3"/>
          <p:cNvSpPr>
            <a:spLocks noGrp="1"/>
          </p:cNvSpPr>
          <p:nvPr>
            <p:ph type="sldNum" sz="quarter" idx="10"/>
          </p:nvPr>
        </p:nvSpPr>
        <p:spPr/>
        <p:txBody>
          <a:bodyPr/>
          <a:lstStyle/>
          <a:p>
            <a:fld id="{18207091-2A16-4E02-B96B-4AD615A31BBD}" type="slidenum">
              <a:rPr lang="en-US" smtClean="0"/>
              <a:t>2</a:t>
            </a:fld>
            <a:endParaRPr lang="en-US"/>
          </a:p>
        </p:txBody>
      </p:sp>
    </p:spTree>
    <p:extLst>
      <p:ext uri="{BB962C8B-B14F-4D97-AF65-F5344CB8AC3E}">
        <p14:creationId xmlns:p14="http://schemas.microsoft.com/office/powerpoint/2010/main" val="3996762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13. teaching.</a:t>
            </a:r>
          </a:p>
          <a:p>
            <a:pPr marL="171450" indent="-171450">
              <a:buFontTx/>
              <a:buChar char="-"/>
            </a:pPr>
            <a:r>
              <a:rPr lang="en-US" sz="1200" dirty="0"/>
              <a:t>Romans 12:7;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 gift of communicating information for the common good of the Body of Christ, for the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Instruction – How to imparting the knowledge about any given subject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Motivation  -  Why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Application – Way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of biblical truths that result in the building up of the Body of Christ as it functions because its intellectual needs are being met</a:t>
            </a:r>
          </a:p>
        </p:txBody>
      </p:sp>
      <p:sp>
        <p:nvSpPr>
          <p:cNvPr id="4" name="Slide Number Placeholder 3"/>
          <p:cNvSpPr>
            <a:spLocks noGrp="1"/>
          </p:cNvSpPr>
          <p:nvPr>
            <p:ph type="sldNum" sz="quarter" idx="10"/>
          </p:nvPr>
        </p:nvSpPr>
        <p:spPr/>
        <p:txBody>
          <a:bodyPr/>
          <a:lstStyle/>
          <a:p>
            <a:fld id="{18207091-2A16-4E02-B96B-4AD615A31BBD}" type="slidenum">
              <a:rPr lang="en-US" smtClean="0"/>
              <a:t>3</a:t>
            </a:fld>
            <a:endParaRPr lang="en-US"/>
          </a:p>
        </p:txBody>
      </p:sp>
    </p:spTree>
    <p:extLst>
      <p:ext uri="{BB962C8B-B14F-4D97-AF65-F5344CB8AC3E}">
        <p14:creationId xmlns:p14="http://schemas.microsoft.com/office/powerpoint/2010/main" val="2643065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18207091-2A16-4E02-B96B-4AD615A31BBD}" type="slidenum">
              <a:rPr lang="en-US" smtClean="0"/>
              <a:t>4</a:t>
            </a:fld>
            <a:endParaRPr lang="en-US"/>
          </a:p>
        </p:txBody>
      </p:sp>
    </p:spTree>
    <p:extLst>
      <p:ext uri="{BB962C8B-B14F-4D97-AF65-F5344CB8AC3E}">
        <p14:creationId xmlns:p14="http://schemas.microsoft.com/office/powerpoint/2010/main" val="1746911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a:p>
            <a:pPr fontAlgn="t"/>
            <a:r>
              <a:rPr lang="en-US" dirty="0"/>
              <a:t>Broad because of it’s ability to be exercised in so many varieties , Children Adults and everything in between ,</a:t>
            </a:r>
          </a:p>
          <a:p>
            <a:pPr fontAlgn="t"/>
            <a:r>
              <a:rPr lang="en-US" dirty="0"/>
              <a:t>    One- on- one, small groups or large assemblies.</a:t>
            </a:r>
          </a:p>
          <a:p>
            <a:pPr fontAlgn="t"/>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5</a:t>
            </a:fld>
            <a:endParaRPr lang="en-US"/>
          </a:p>
        </p:txBody>
      </p:sp>
    </p:spTree>
    <p:extLst>
      <p:ext uri="{BB962C8B-B14F-4D97-AF65-F5344CB8AC3E}">
        <p14:creationId xmlns:p14="http://schemas.microsoft.com/office/powerpoint/2010/main" val="1890537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Spends a lot of time in study and preparation working with details and research</a:t>
            </a:r>
          </a:p>
          <a:p>
            <a:endParaRPr lang="en-US" sz="1200" dirty="0"/>
          </a:p>
        </p:txBody>
      </p:sp>
      <p:sp>
        <p:nvSpPr>
          <p:cNvPr id="4" name="Slide Number Placeholder 3"/>
          <p:cNvSpPr>
            <a:spLocks noGrp="1"/>
          </p:cNvSpPr>
          <p:nvPr>
            <p:ph type="sldNum" sz="quarter" idx="10"/>
          </p:nvPr>
        </p:nvSpPr>
        <p:spPr/>
        <p:txBody>
          <a:bodyPr/>
          <a:lstStyle/>
          <a:p>
            <a:fld id="{18207091-2A16-4E02-B96B-4AD615A31BBD}" type="slidenum">
              <a:rPr lang="en-US" smtClean="0"/>
              <a:t>6</a:t>
            </a:fld>
            <a:endParaRPr lang="en-US"/>
          </a:p>
        </p:txBody>
      </p:sp>
    </p:spTree>
    <p:extLst>
      <p:ext uri="{BB962C8B-B14F-4D97-AF65-F5344CB8AC3E}">
        <p14:creationId xmlns:p14="http://schemas.microsoft.com/office/powerpoint/2010/main" val="4014750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r>
              <a:rPr lang="en-US" sz="1200" dirty="0"/>
              <a:t>Spends a lot of time searching for creative presentation skills,  so people will understand and comprehend the information </a:t>
            </a:r>
            <a:r>
              <a:rPr lang="en-US" sz="1200"/>
              <a:t>being presented  </a:t>
            </a:r>
            <a:endParaRPr lang="en-US" sz="1200" dirty="0"/>
          </a:p>
          <a:p>
            <a:r>
              <a:rPr lang="en-US" sz="1200" dirty="0"/>
              <a:t>Lecture</a:t>
            </a:r>
          </a:p>
          <a:p>
            <a:r>
              <a:rPr lang="en-US" sz="1200" dirty="0"/>
              <a:t>Roleplay</a:t>
            </a:r>
          </a:p>
          <a:p>
            <a:r>
              <a:rPr lang="en-US" sz="1200" dirty="0"/>
              <a:t>Panel</a:t>
            </a:r>
          </a:p>
          <a:p>
            <a:r>
              <a:rPr lang="en-US" sz="1200" dirty="0"/>
              <a:t>Questions and answers</a:t>
            </a:r>
          </a:p>
          <a:p>
            <a:r>
              <a:rPr lang="en-US" sz="1200" dirty="0"/>
              <a:t>Writing</a:t>
            </a:r>
          </a:p>
          <a:p>
            <a:r>
              <a:rPr lang="en-US" sz="1200" dirty="0"/>
              <a:t>Music</a:t>
            </a:r>
          </a:p>
          <a:p>
            <a:r>
              <a:rPr lang="en-US" sz="1200" dirty="0"/>
              <a:t>Drama</a:t>
            </a:r>
          </a:p>
          <a:p>
            <a:r>
              <a:rPr lang="en-US" sz="1200" dirty="0"/>
              <a:t>Preaching</a:t>
            </a:r>
          </a:p>
          <a:p>
            <a:r>
              <a:rPr lang="en-US" sz="1200" dirty="0"/>
              <a:t>Illustrations </a:t>
            </a:r>
          </a:p>
          <a:p>
            <a:r>
              <a:rPr lang="en-US" sz="1200" dirty="0"/>
              <a:t>Stories</a:t>
            </a:r>
          </a:p>
          <a:p>
            <a:r>
              <a:rPr lang="en-US" sz="1200" dirty="0"/>
              <a:t>Metaphors</a:t>
            </a:r>
          </a:p>
          <a:p>
            <a:endParaRPr lang="en-US" sz="1200" dirty="0"/>
          </a:p>
          <a:p>
            <a:endParaRPr lang="en-US" sz="1200" dirty="0"/>
          </a:p>
        </p:txBody>
      </p:sp>
      <p:sp>
        <p:nvSpPr>
          <p:cNvPr id="4" name="Slide Number Placeholder 3"/>
          <p:cNvSpPr>
            <a:spLocks noGrp="1"/>
          </p:cNvSpPr>
          <p:nvPr>
            <p:ph type="sldNum" sz="quarter" idx="10"/>
          </p:nvPr>
        </p:nvSpPr>
        <p:spPr/>
        <p:txBody>
          <a:bodyPr/>
          <a:lstStyle/>
          <a:p>
            <a:fld id="{18207091-2A16-4E02-B96B-4AD615A31BBD}" type="slidenum">
              <a:rPr lang="en-US" smtClean="0"/>
              <a:t>7</a:t>
            </a:fld>
            <a:endParaRPr lang="en-US"/>
          </a:p>
        </p:txBody>
      </p:sp>
    </p:spTree>
    <p:extLst>
      <p:ext uri="{BB962C8B-B14F-4D97-AF65-F5344CB8AC3E}">
        <p14:creationId xmlns:p14="http://schemas.microsoft.com/office/powerpoint/2010/main" val="3998915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a:p>
            <a:pPr fontAlgn="t"/>
            <a:r>
              <a:rPr lang="en-US" dirty="0"/>
              <a:t>Teaching examples in scripture</a:t>
            </a:r>
          </a:p>
          <a:p>
            <a:pPr fontAlgn="t"/>
            <a:r>
              <a:rPr lang="en-US" dirty="0"/>
              <a:t>Apollos and Aquilla and Priscilla – Acts 18:24-26 </a:t>
            </a:r>
          </a:p>
          <a:p>
            <a:pPr fontAlgn="t"/>
            <a:r>
              <a:rPr lang="en-US" dirty="0"/>
              <a:t> 24 Now a certain Jew named Apollos, born at Alexandria, an eloquent man and mighty in the Scriptures, came to Ephesus. 25 This man had been instructed in the way of the Lord; and being fervent in spirit, he spoke and taught accurately the things of the Lord, though he knew only the baptism of John. 26 So he began to speak boldly in the synagogue. When Aquila and Priscilla heard him, they took him aside and explained to him the way of God more accurately. </a:t>
            </a:r>
          </a:p>
          <a:p>
            <a:pPr fontAlgn="t"/>
            <a:endParaRPr lang="en-US" dirty="0"/>
          </a:p>
          <a:p>
            <a:pPr fontAlgn="t"/>
            <a:r>
              <a:rPr lang="en-US" dirty="0"/>
              <a:t>Paul – Acts 11:26 And when he had found him, he brought him to Antioch. So it was that for a whole year they assembled with the church and taught a great many people. And the disciples were first called Christians in Antioch. </a:t>
            </a:r>
          </a:p>
          <a:p>
            <a:pPr fontAlgn="t"/>
            <a:r>
              <a:rPr lang="en-US" dirty="0"/>
              <a:t>          Colossians 1:26 - 26 the mystery which has been hidden from ages and from generations, but now has been revealed to His saints. </a:t>
            </a:r>
          </a:p>
        </p:txBody>
      </p:sp>
      <p:sp>
        <p:nvSpPr>
          <p:cNvPr id="4" name="Slide Number Placeholder 3"/>
          <p:cNvSpPr>
            <a:spLocks noGrp="1"/>
          </p:cNvSpPr>
          <p:nvPr>
            <p:ph type="sldNum" sz="quarter" idx="10"/>
          </p:nvPr>
        </p:nvSpPr>
        <p:spPr/>
        <p:txBody>
          <a:bodyPr/>
          <a:lstStyle/>
          <a:p>
            <a:fld id="{18207091-2A16-4E02-B96B-4AD615A31BBD}" type="slidenum">
              <a:rPr lang="en-US" smtClean="0"/>
              <a:t>8</a:t>
            </a:fld>
            <a:endParaRPr lang="en-US"/>
          </a:p>
        </p:txBody>
      </p:sp>
    </p:spTree>
    <p:extLst>
      <p:ext uri="{BB962C8B-B14F-4D97-AF65-F5344CB8AC3E}">
        <p14:creationId xmlns:p14="http://schemas.microsoft.com/office/powerpoint/2010/main" val="3923584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a:t>This is a easy gift to try out we all have the ability to see what needs to be done around the church and if you can’t you can ask your leaders especially our </a:t>
            </a:r>
            <a:r>
              <a:rPr lang="en-US" u="sng" dirty="0"/>
              <a:t>deacons</a:t>
            </a:r>
            <a:r>
              <a:rPr lang="en-US" dirty="0"/>
              <a:t>. We all have a good Idea of things that could use help.</a:t>
            </a:r>
          </a:p>
          <a:p>
            <a:pPr fontAlgn="t"/>
            <a:r>
              <a:rPr lang="en-US" dirty="0" err="1"/>
              <a:t>hv</a:t>
            </a:r>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9</a:t>
            </a:fld>
            <a:endParaRPr lang="en-US"/>
          </a:p>
        </p:txBody>
      </p:sp>
    </p:spTree>
    <p:extLst>
      <p:ext uri="{BB962C8B-B14F-4D97-AF65-F5344CB8AC3E}">
        <p14:creationId xmlns:p14="http://schemas.microsoft.com/office/powerpoint/2010/main" val="4260837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BC8970D-0151-4E24-9A69-FB450886195F}" type="datetimeFigureOut">
              <a:rPr lang="en-US"/>
              <a:pPr>
                <a:defRPr/>
              </a:pPr>
              <a:t>1/26/2020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3E4C8E-1C4C-4A24-B68D-6C3D54DEB757}" type="slidenum">
              <a:rPr lang="en-US"/>
              <a:pPr>
                <a:defRPr/>
              </a:pPr>
              <a:t>‹#›</a:t>
            </a:fld>
            <a:endParaRPr lang="en-US"/>
          </a:p>
        </p:txBody>
      </p:sp>
    </p:spTree>
    <p:extLst>
      <p:ext uri="{BB962C8B-B14F-4D97-AF65-F5344CB8AC3E}">
        <p14:creationId xmlns:p14="http://schemas.microsoft.com/office/powerpoint/2010/main" val="296292153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BB138CB-94D0-4514-8E71-ED7FCEC7ED1D}" type="datetimeFigureOut">
              <a:rPr lang="en-US"/>
              <a:pPr>
                <a:defRPr/>
              </a:pPr>
              <a:t>1/26/2020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135532-241D-4720-AB73-7AAC4931355B}" type="slidenum">
              <a:rPr lang="en-US"/>
              <a:pPr>
                <a:defRPr/>
              </a:pPr>
              <a:t>‹#›</a:t>
            </a:fld>
            <a:endParaRPr lang="en-US"/>
          </a:p>
        </p:txBody>
      </p:sp>
    </p:spTree>
    <p:extLst>
      <p:ext uri="{BB962C8B-B14F-4D97-AF65-F5344CB8AC3E}">
        <p14:creationId xmlns:p14="http://schemas.microsoft.com/office/powerpoint/2010/main" val="266427125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CB2711-B7C0-4C41-9922-E3C0637276F7}" type="datetimeFigureOut">
              <a:rPr lang="en-US"/>
              <a:pPr>
                <a:defRPr/>
              </a:pPr>
              <a:t>1/26/2020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A43CEB-F709-42B1-AF4F-3F5025F81A6C}" type="slidenum">
              <a:rPr lang="en-US"/>
              <a:pPr>
                <a:defRPr/>
              </a:pPr>
              <a:t>‹#›</a:t>
            </a:fld>
            <a:endParaRPr lang="en-US"/>
          </a:p>
        </p:txBody>
      </p:sp>
    </p:spTree>
    <p:extLst>
      <p:ext uri="{BB962C8B-B14F-4D97-AF65-F5344CB8AC3E}">
        <p14:creationId xmlns:p14="http://schemas.microsoft.com/office/powerpoint/2010/main" val="230493188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AA2CD48-C9B8-4CC1-8496-ED40FCB06D11}" type="datetimeFigureOut">
              <a:rPr lang="en-US"/>
              <a:pPr>
                <a:defRPr/>
              </a:pPr>
              <a:t>1/26/2020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37CF3B-EB79-4098-8063-F001A23FB764}" type="slidenum">
              <a:rPr lang="en-US"/>
              <a:pPr>
                <a:defRPr/>
              </a:pPr>
              <a:t>‹#›</a:t>
            </a:fld>
            <a:endParaRPr lang="en-US"/>
          </a:p>
        </p:txBody>
      </p:sp>
    </p:spTree>
    <p:extLst>
      <p:ext uri="{BB962C8B-B14F-4D97-AF65-F5344CB8AC3E}">
        <p14:creationId xmlns:p14="http://schemas.microsoft.com/office/powerpoint/2010/main" val="104520812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CAC2C4B-7DD8-4653-A961-B7E9B5A8590E}" type="datetimeFigureOut">
              <a:rPr lang="en-US"/>
              <a:pPr>
                <a:defRPr/>
              </a:pPr>
              <a:t>1/26/2020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7B4E5D-639F-40BA-984B-F8128AAE5DBE}" type="slidenum">
              <a:rPr lang="en-US"/>
              <a:pPr>
                <a:defRPr/>
              </a:pPr>
              <a:t>‹#›</a:t>
            </a:fld>
            <a:endParaRPr lang="en-US"/>
          </a:p>
        </p:txBody>
      </p:sp>
    </p:spTree>
    <p:extLst>
      <p:ext uri="{BB962C8B-B14F-4D97-AF65-F5344CB8AC3E}">
        <p14:creationId xmlns:p14="http://schemas.microsoft.com/office/powerpoint/2010/main" val="183058040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8C22015-C7F8-4782-BBB8-8E707C0A3172}" type="datetimeFigureOut">
              <a:rPr lang="en-US"/>
              <a:pPr>
                <a:defRPr/>
              </a:pPr>
              <a:t>1/26/2020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9D3CC2-08BC-4576-BCC1-A52C2B8F2D4C}" type="slidenum">
              <a:rPr lang="en-US"/>
              <a:pPr>
                <a:defRPr/>
              </a:pPr>
              <a:t>‹#›</a:t>
            </a:fld>
            <a:endParaRPr lang="en-US"/>
          </a:p>
        </p:txBody>
      </p:sp>
    </p:spTree>
    <p:extLst>
      <p:ext uri="{BB962C8B-B14F-4D97-AF65-F5344CB8AC3E}">
        <p14:creationId xmlns:p14="http://schemas.microsoft.com/office/powerpoint/2010/main" val="49814711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9816102-BA07-4929-A7FE-3559493A6278}" type="datetimeFigureOut">
              <a:rPr lang="en-US"/>
              <a:pPr>
                <a:defRPr/>
              </a:pPr>
              <a:t>1/26/2020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397860E-30D8-499D-A8C2-B18E4B3ED3B5}" type="slidenum">
              <a:rPr lang="en-US"/>
              <a:pPr>
                <a:defRPr/>
              </a:pPr>
              <a:t>‹#›</a:t>
            </a:fld>
            <a:endParaRPr lang="en-US"/>
          </a:p>
        </p:txBody>
      </p:sp>
    </p:spTree>
    <p:extLst>
      <p:ext uri="{BB962C8B-B14F-4D97-AF65-F5344CB8AC3E}">
        <p14:creationId xmlns:p14="http://schemas.microsoft.com/office/powerpoint/2010/main" val="259482486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FD3CBC0-E032-4A76-AACB-32A80A064777}" type="datetimeFigureOut">
              <a:rPr lang="en-US"/>
              <a:pPr>
                <a:defRPr/>
              </a:pPr>
              <a:t>1/26/2020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0C97AB-846B-4C44-A90C-1B8530CD2EC9}" type="slidenum">
              <a:rPr lang="en-US"/>
              <a:pPr>
                <a:defRPr/>
              </a:pPr>
              <a:t>‹#›</a:t>
            </a:fld>
            <a:endParaRPr lang="en-US"/>
          </a:p>
        </p:txBody>
      </p:sp>
    </p:spTree>
    <p:extLst>
      <p:ext uri="{BB962C8B-B14F-4D97-AF65-F5344CB8AC3E}">
        <p14:creationId xmlns:p14="http://schemas.microsoft.com/office/powerpoint/2010/main" val="123517850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33F5BA-6FFA-449F-AC1A-0FD03C812D5F}" type="datetimeFigureOut">
              <a:rPr lang="en-US"/>
              <a:pPr>
                <a:defRPr/>
              </a:pPr>
              <a:t>1/26/2020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9FBF05-9048-406E-9ACA-791BFCD32FE6}" type="slidenum">
              <a:rPr lang="en-US"/>
              <a:pPr>
                <a:defRPr/>
              </a:pPr>
              <a:t>‹#›</a:t>
            </a:fld>
            <a:endParaRPr lang="en-US"/>
          </a:p>
        </p:txBody>
      </p:sp>
    </p:spTree>
    <p:extLst>
      <p:ext uri="{BB962C8B-B14F-4D97-AF65-F5344CB8AC3E}">
        <p14:creationId xmlns:p14="http://schemas.microsoft.com/office/powerpoint/2010/main" val="304205818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A21D19C-A315-409C-92DA-14BFB57A558C}" type="datetimeFigureOut">
              <a:rPr lang="en-US"/>
              <a:pPr>
                <a:defRPr/>
              </a:pPr>
              <a:t>1/26/2020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116CE0-582E-44C6-80C9-6B92ABA14898}" type="slidenum">
              <a:rPr lang="en-US"/>
              <a:pPr>
                <a:defRPr/>
              </a:pPr>
              <a:t>‹#›</a:t>
            </a:fld>
            <a:endParaRPr lang="en-US"/>
          </a:p>
        </p:txBody>
      </p:sp>
    </p:spTree>
    <p:extLst>
      <p:ext uri="{BB962C8B-B14F-4D97-AF65-F5344CB8AC3E}">
        <p14:creationId xmlns:p14="http://schemas.microsoft.com/office/powerpoint/2010/main" val="193602568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9AB4328-32FA-4110-BB11-6E37768F74D0}" type="datetimeFigureOut">
              <a:rPr lang="en-US"/>
              <a:pPr>
                <a:defRPr/>
              </a:pPr>
              <a:t>1/26/2020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AB2454-B1F6-4A27-85AD-5D32A1AD8331}" type="slidenum">
              <a:rPr lang="en-US"/>
              <a:pPr>
                <a:defRPr/>
              </a:pPr>
              <a:t>‹#›</a:t>
            </a:fld>
            <a:endParaRPr lang="en-US"/>
          </a:p>
        </p:txBody>
      </p:sp>
    </p:spTree>
    <p:extLst>
      <p:ext uri="{BB962C8B-B14F-4D97-AF65-F5344CB8AC3E}">
        <p14:creationId xmlns:p14="http://schemas.microsoft.com/office/powerpoint/2010/main" val="381303082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1F2CDC2-1E04-4CE0-9902-6C27CBD6978F}" type="datetimeFigureOut">
              <a:rPr lang="en-US"/>
              <a:pPr>
                <a:defRPr/>
              </a:pPr>
              <a:t>1/26/2020</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E211099-2581-4904-8D84-B424438049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904786"/>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Spiritual Gifts</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819400" y="1977936"/>
            <a:ext cx="6019800" cy="1015663"/>
          </a:xfrm>
          <a:prstGeom prst="rect">
            <a:avLst/>
          </a:prstGeom>
        </p:spPr>
        <p:txBody>
          <a:bodyPr wrap="square">
            <a:spAutoFit/>
          </a:bodyPr>
          <a:lstStyle/>
          <a:p>
            <a:r>
              <a:rPr 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p>
        </p:txBody>
      </p:sp>
    </p:spTree>
    <p:extLst>
      <p:ext uri="{BB962C8B-B14F-4D97-AF65-F5344CB8AC3E}">
        <p14:creationId xmlns:p14="http://schemas.microsoft.com/office/powerpoint/2010/main" val="336953003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4038600" y="555813"/>
            <a:ext cx="5334000" cy="4031873"/>
          </a:xfrm>
          <a:prstGeom prst="rect">
            <a:avLst/>
          </a:prstGeom>
        </p:spPr>
        <p:txBody>
          <a:bodyPr wrap="square">
            <a:spAutoFit/>
          </a:bodyPr>
          <a:lstStyle/>
          <a:p>
            <a:r>
              <a:rPr lang="en-US" sz="7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Have A Blessed Week!!</a:t>
            </a:r>
          </a:p>
          <a:p>
            <a:endPar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385418613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Spiritual Gifts</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743200" y="1971586"/>
            <a:ext cx="6019800" cy="1569660"/>
          </a:xfrm>
          <a:prstGeom prst="rect">
            <a:avLst/>
          </a:prstGeom>
        </p:spPr>
        <p:txBody>
          <a:bodyPr wrap="square">
            <a:spAutoFit/>
          </a:bodyPr>
          <a:lstStyle/>
          <a:p>
            <a:r>
              <a:rPr lang="en-US" sz="4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We all have been and are given Spiritual gifts</a:t>
            </a:r>
            <a:endPar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265088656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Spiritual Gifts</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743200" y="1971586"/>
            <a:ext cx="6019800" cy="3046988"/>
          </a:xfrm>
          <a:prstGeom prst="rect">
            <a:avLst/>
          </a:prstGeom>
        </p:spPr>
        <p:txBody>
          <a:bodyPr wrap="square">
            <a:spAutoFit/>
          </a:bodyPr>
          <a:lstStyle/>
          <a:p>
            <a:r>
              <a:rPr lang="en-US" sz="4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Teaching</a:t>
            </a:r>
          </a:p>
          <a:p>
            <a:pPr marL="685800" indent="-685800">
              <a:buFont typeface="Wingdings" panose="05000000000000000000" pitchFamily="2" charset="2"/>
              <a:buChar char="Ø"/>
            </a:pPr>
            <a:r>
              <a:rPr lang="en-US" sz="4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Instruction</a:t>
            </a:r>
          </a:p>
          <a:p>
            <a:pPr marL="685800" indent="-685800">
              <a:buFont typeface="Wingdings" panose="05000000000000000000" pitchFamily="2" charset="2"/>
              <a:buChar char="Ø"/>
            </a:pPr>
            <a:r>
              <a:rPr lang="en-US" sz="4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Motivation</a:t>
            </a:r>
          </a:p>
          <a:p>
            <a:pPr marL="685800" indent="-685800">
              <a:buFont typeface="Wingdings" panose="05000000000000000000" pitchFamily="2" charset="2"/>
              <a:buChar char="Ø"/>
            </a:pPr>
            <a:r>
              <a:rPr lang="en-US" sz="4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Application</a:t>
            </a:r>
            <a:endPar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354016553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Spiritual Gifts</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743200" y="1971586"/>
            <a:ext cx="6019800" cy="3046988"/>
          </a:xfrm>
          <a:prstGeom prst="rect">
            <a:avLst/>
          </a:prstGeom>
        </p:spPr>
        <p:txBody>
          <a:bodyPr wrap="square">
            <a:spAutoFit/>
          </a:bodyPr>
          <a:lstStyle/>
          <a:p>
            <a:r>
              <a:rPr lang="en-US" sz="4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Teaching</a:t>
            </a:r>
          </a:p>
          <a:p>
            <a:pPr marL="685800" indent="-685800">
              <a:buFont typeface="Wingdings" panose="05000000000000000000" pitchFamily="2" charset="2"/>
              <a:buChar char="Ø"/>
            </a:pPr>
            <a:r>
              <a:rPr lang="en-US" sz="4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People respond with action and   life change</a:t>
            </a:r>
            <a:endPar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178743821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85725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Spiritual Gifts</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743200" y="1971586"/>
            <a:ext cx="6019800" cy="2677656"/>
          </a:xfrm>
          <a:prstGeom prst="rect">
            <a:avLst/>
          </a:prstGeom>
        </p:spPr>
        <p:txBody>
          <a:bodyPr wrap="square">
            <a:spAutoFit/>
          </a:bodyPr>
          <a:lstStyle/>
          <a:p>
            <a:r>
              <a:rPr lang="en-US" sz="4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Teaching</a:t>
            </a:r>
          </a:p>
          <a:p>
            <a:pPr marL="571500" indent="-571500">
              <a:buFont typeface="Wingdings" panose="05000000000000000000" pitchFamily="2" charset="2"/>
              <a:buChar char="Ø"/>
            </a:pPr>
            <a:r>
              <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Broad because of it’s ability to be exercised in so many varieties </a:t>
            </a:r>
          </a:p>
        </p:txBody>
      </p:sp>
    </p:spTree>
    <p:extLst>
      <p:ext uri="{BB962C8B-B14F-4D97-AF65-F5344CB8AC3E}">
        <p14:creationId xmlns:p14="http://schemas.microsoft.com/office/powerpoint/2010/main" val="182064535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Spiritual Gifts</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590800" y="1971586"/>
            <a:ext cx="6400800" cy="3046988"/>
          </a:xfrm>
          <a:prstGeom prst="rect">
            <a:avLst/>
          </a:prstGeom>
        </p:spPr>
        <p:txBody>
          <a:bodyPr wrap="square">
            <a:spAutoFit/>
          </a:bodyPr>
          <a:lstStyle/>
          <a:p>
            <a:r>
              <a:rPr lang="en-US" sz="4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Teaching Characteristics</a:t>
            </a:r>
          </a:p>
          <a:p>
            <a:pPr marL="685800" indent="-685800">
              <a:buFont typeface="Wingdings" panose="05000000000000000000" pitchFamily="2" charset="2"/>
              <a:buChar char="Ø"/>
            </a:pPr>
            <a:r>
              <a:rPr lang="en-US" sz="4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Spends a lot of time in study and preparation</a:t>
            </a:r>
            <a:endPar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396191939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Spiritual Gifts</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726094" y="1886962"/>
            <a:ext cx="6400800" cy="3046988"/>
          </a:xfrm>
          <a:prstGeom prst="rect">
            <a:avLst/>
          </a:prstGeom>
        </p:spPr>
        <p:txBody>
          <a:bodyPr wrap="square">
            <a:spAutoFit/>
          </a:bodyPr>
          <a:lstStyle/>
          <a:p>
            <a:r>
              <a:rPr lang="en-US" sz="4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Teaching Characteristics</a:t>
            </a:r>
          </a:p>
          <a:p>
            <a:pPr marL="685800" indent="-685800">
              <a:buFont typeface="Wingdings" panose="05000000000000000000" pitchFamily="2" charset="2"/>
              <a:buChar char="Ø"/>
            </a:pPr>
            <a:r>
              <a:rPr lang="en-US" sz="4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Spends a lot of time searching for creative presentation skills</a:t>
            </a:r>
            <a:endPar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122842072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85725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Spiritual Gifts</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743200" y="1971586"/>
            <a:ext cx="6019800" cy="2554545"/>
          </a:xfrm>
          <a:prstGeom prst="rect">
            <a:avLst/>
          </a:prstGeom>
        </p:spPr>
        <p:txBody>
          <a:bodyPr wrap="square">
            <a:spAutoFit/>
          </a:bodyPr>
          <a:lstStyle/>
          <a:p>
            <a:r>
              <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Teaching examples in scripture</a:t>
            </a:r>
          </a:p>
          <a:p>
            <a:pPr marL="571500" indent="-571500">
              <a:buFont typeface="Wingdings" panose="05000000000000000000" pitchFamily="2" charset="2"/>
              <a:buChar char="Ø"/>
            </a:pPr>
            <a:r>
              <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Aquilla and Priscilla</a:t>
            </a:r>
          </a:p>
          <a:p>
            <a:pPr marL="571500" indent="-571500">
              <a:buFont typeface="Wingdings" panose="05000000000000000000" pitchFamily="2" charset="2"/>
              <a:buChar char="Ø"/>
            </a:pPr>
            <a:r>
              <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Paul  </a:t>
            </a:r>
          </a:p>
        </p:txBody>
      </p:sp>
    </p:spTree>
    <p:extLst>
      <p:ext uri="{BB962C8B-B14F-4D97-AF65-F5344CB8AC3E}">
        <p14:creationId xmlns:p14="http://schemas.microsoft.com/office/powerpoint/2010/main" val="251986660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85725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Spiritual Gifts</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743200" y="1971586"/>
            <a:ext cx="6019800" cy="707886"/>
          </a:xfrm>
          <a:prstGeom prst="rect">
            <a:avLst/>
          </a:prstGeom>
        </p:spPr>
        <p:txBody>
          <a:bodyPr wrap="square">
            <a:spAutoFit/>
          </a:bodyPr>
          <a:lstStyle/>
          <a:p>
            <a:endPar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5" name="TextBox 4">
            <a:extLst>
              <a:ext uri="{FF2B5EF4-FFF2-40B4-BE49-F238E27FC236}">
                <a16:creationId xmlns:a16="http://schemas.microsoft.com/office/drawing/2014/main" id="{1FFB41AC-63AE-49E7-BBFE-4D5DF1DEBD2C}"/>
              </a:ext>
            </a:extLst>
          </p:cNvPr>
          <p:cNvSpPr txBox="1"/>
          <p:nvPr/>
        </p:nvSpPr>
        <p:spPr>
          <a:xfrm>
            <a:off x="3657600" y="1971586"/>
            <a:ext cx="5791200" cy="1015663"/>
          </a:xfrm>
          <a:prstGeom prst="rect">
            <a:avLst/>
          </a:prstGeom>
          <a:noFill/>
        </p:spPr>
        <p:txBody>
          <a:bodyPr wrap="square" rtlCol="0">
            <a:spAutoFit/>
          </a:bodyPr>
          <a:lstStyle/>
          <a:p>
            <a:r>
              <a:rPr 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Try IT</a:t>
            </a:r>
          </a:p>
        </p:txBody>
      </p:sp>
    </p:spTree>
    <p:extLst>
      <p:ext uri="{BB962C8B-B14F-4D97-AF65-F5344CB8AC3E}">
        <p14:creationId xmlns:p14="http://schemas.microsoft.com/office/powerpoint/2010/main" val="103723084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66563</TotalTime>
  <Words>661</Words>
  <Application>Microsoft Office PowerPoint</Application>
  <PresentationFormat>On-screen Show (16:9)</PresentationFormat>
  <Paragraphs>136</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Tempus Sans ITC</vt:lpstr>
      <vt:lpstr>Wingdings</vt:lpstr>
      <vt:lpstr>Office Theme</vt:lpstr>
      <vt:lpstr>The Body Of Christ</vt:lpstr>
      <vt:lpstr>The Body Of Christ</vt:lpstr>
      <vt:lpstr>The Body Of Christ</vt:lpstr>
      <vt:lpstr>The Body Of Christ</vt:lpstr>
      <vt:lpstr>The Body Of Christ</vt:lpstr>
      <vt:lpstr>The Body Of Christ</vt:lpstr>
      <vt:lpstr>The Body Of Christ</vt:lpstr>
      <vt:lpstr>The Body Of Christ</vt:lpstr>
      <vt:lpstr>The Body Of Christ</vt:lpstr>
      <vt:lpstr>PowerPoint Presentation</vt:lpstr>
    </vt:vector>
  </TitlesOfParts>
  <Company>Visual Impact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Mark Smith</cp:lastModifiedBy>
  <cp:revision>161</cp:revision>
  <cp:lastPrinted>2020-02-02T13:08:47Z</cp:lastPrinted>
  <dcterms:created xsi:type="dcterms:W3CDTF">2012-07-18T16:46:43Z</dcterms:created>
  <dcterms:modified xsi:type="dcterms:W3CDTF">2020-02-02T13:30:04Z</dcterms:modified>
</cp:coreProperties>
</file>