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59" autoAdjust="0"/>
  </p:normalViewPr>
  <p:slideViewPr>
    <p:cSldViewPr>
      <p:cViewPr varScale="1">
        <p:scale>
          <a:sx n="67" d="100"/>
          <a:sy n="67" d="100"/>
        </p:scale>
        <p:origin x="7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0667-C25B-4FC2-8FAF-982DC5E357E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33E4-70B6-461C-AF28-896B93EC3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0667-C25B-4FC2-8FAF-982DC5E357E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33E4-70B6-461C-AF28-896B93EC3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0667-C25B-4FC2-8FAF-982DC5E357E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33E4-70B6-461C-AF28-896B93EC3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0667-C25B-4FC2-8FAF-982DC5E357E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33E4-70B6-461C-AF28-896B93EC3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0667-C25B-4FC2-8FAF-982DC5E357E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33E4-70B6-461C-AF28-896B93EC3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0667-C25B-4FC2-8FAF-982DC5E357E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33E4-70B6-461C-AF28-896B93EC3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0667-C25B-4FC2-8FAF-982DC5E357E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33E4-70B6-461C-AF28-896B93EC3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0667-C25B-4FC2-8FAF-982DC5E357E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33E4-70B6-461C-AF28-896B93EC3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0667-C25B-4FC2-8FAF-982DC5E357E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33E4-70B6-461C-AF28-896B93EC3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0667-C25B-4FC2-8FAF-982DC5E357E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33E4-70B6-461C-AF28-896B93EC3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0667-C25B-4FC2-8FAF-982DC5E357E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33E4-70B6-461C-AF28-896B93EC3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30667-C25B-4FC2-8FAF-982DC5E357E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633E4-70B6-461C-AF28-896B93EC39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8263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9059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Star Trek Future " panose="02000000000000000000" pitchFamily="2" charset="0"/>
              </a:rPr>
              <a:t>Resistance is Futile! You Will be Absorbed</a:t>
            </a:r>
            <a:endParaRPr lang="en-US" sz="4000" dirty="0">
              <a:solidFill>
                <a:srgbClr val="FF0000"/>
              </a:solidFill>
              <a:latin typeface="Star Trek Future " panose="02000000000000000000" pitchFamily="2" charset="0"/>
            </a:endParaRPr>
          </a:p>
        </p:txBody>
      </p:sp>
      <p:pic>
        <p:nvPicPr>
          <p:cNvPr id="1026" name="Picture 2" descr="http://rocketbot.com/sites/default/files/imagecache/940w_scale/user-3/gallery-images/node-2304/locutus-and-the-borg-queen-alternate-by-gen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25" y="814864"/>
            <a:ext cx="4524375" cy="5890736"/>
          </a:xfrm>
          <a:prstGeom prst="roundRect">
            <a:avLst>
              <a:gd name="adj" fmla="val 11111"/>
            </a:avLst>
          </a:prstGeom>
          <a:ln w="190500" cap="rnd">
            <a:solidFill>
              <a:srgbClr val="C000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encrypted-tbn2.gstatic.com/images?q=tbn:ANd9GcTIpiQrWBIgJ7NVxJbbV47MQlefCwjWdHW64HCXMcMFFYI3CP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59082"/>
            <a:ext cx="6034112" cy="4513118"/>
          </a:xfrm>
          <a:prstGeom prst="rect">
            <a:avLst/>
          </a:prstGeom>
          <a:ln w="38100" cap="sq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" y="445294"/>
            <a:ext cx="91440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hese wretched souls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‘would not stop their singing as one voice.’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heir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faces on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death agony,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‘all were smiling’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as they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grouped together for courage and prayers to the God they were about to meet.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maicar.com/GML/000Images/aim/agesman38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828800"/>
            <a:ext cx="6858000" cy="34766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0" y="725269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“Let Us make a man in Our Image, according to Our likeness.”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Genesis 1:26a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2.bp.blogspot.com/-LA5u3czqiX4/UDCX9Wni0HI/AAAAAAAAETM/zu1eX2yMJVE/s1600/LI-sculptures-2014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914400"/>
            <a:ext cx="8439150" cy="564832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emptied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Himself out of this form and took upon the flesh of mankind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holykaw.alltop.com/wp-content/uploads/2014/02/smog-baby-744x4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229600" cy="5105400"/>
          </a:xfrm>
          <a:prstGeom prst="rect">
            <a:avLst/>
          </a:prstGeom>
          <a:ln w="127000" cap="sq">
            <a:solidFill>
              <a:srgbClr val="00B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0" y="2286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why God cloned an infant of Heavens’ Caliber into the maiden Mary,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 new ground and nourished by a higher-ordered umbilical cord, untainted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Adam’s sin and without a destiny of eternal separation from His True Father of Lights. 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.imgur.com/Zj6wn.jp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93500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69</Words>
  <Application>Microsoft Office PowerPoint</Application>
  <PresentationFormat>On-screen Show (4:3)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Star Trek Future </vt:lpstr>
      <vt:lpstr>Times New Roman</vt:lpstr>
      <vt:lpstr>Office Theme</vt:lpstr>
      <vt:lpstr>PowerPoint Presentation</vt:lpstr>
      <vt:lpstr>Resistance is Futile! You Will be Absorbed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Resistance is Futile! You Will be Absorbed</dc:title>
  <dc:creator>Harl</dc:creator>
  <cp:lastModifiedBy>Shawn LaVergne</cp:lastModifiedBy>
  <cp:revision>15</cp:revision>
  <dcterms:created xsi:type="dcterms:W3CDTF">2014-04-26T20:41:20Z</dcterms:created>
  <dcterms:modified xsi:type="dcterms:W3CDTF">2014-04-27T03:18:23Z</dcterms:modified>
</cp:coreProperties>
</file>