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55" autoAdjust="0"/>
  </p:normalViewPr>
  <p:slideViewPr>
    <p:cSldViewPr>
      <p:cViewPr varScale="1">
        <p:scale>
          <a:sx n="40" d="100"/>
          <a:sy n="40" d="100"/>
        </p:scale>
        <p:origin x="103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C8B9F-C811-46FC-9718-3ABBDE7FCD77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F7273-49D1-4CDE-B4E7-98B39C3B3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92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7273-49D1-4CDE-B4E7-98B39C3B37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80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4D83-69F0-4720-AF0C-1574A4CAFABB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20EB-233E-4FDC-9073-230E4F381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4D83-69F0-4720-AF0C-1574A4CAFABB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20EB-233E-4FDC-9073-230E4F381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4D83-69F0-4720-AF0C-1574A4CAFABB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20EB-233E-4FDC-9073-230E4F381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4D83-69F0-4720-AF0C-1574A4CAFABB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20EB-233E-4FDC-9073-230E4F381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4D83-69F0-4720-AF0C-1574A4CAFABB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20EB-233E-4FDC-9073-230E4F381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4D83-69F0-4720-AF0C-1574A4CAFABB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20EB-233E-4FDC-9073-230E4F381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4D83-69F0-4720-AF0C-1574A4CAFABB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20EB-233E-4FDC-9073-230E4F381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4D83-69F0-4720-AF0C-1574A4CAFABB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20EB-233E-4FDC-9073-230E4F381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4D83-69F0-4720-AF0C-1574A4CAFABB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20EB-233E-4FDC-9073-230E4F381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4D83-69F0-4720-AF0C-1574A4CAFABB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20EB-233E-4FDC-9073-230E4F381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4D83-69F0-4720-AF0C-1574A4CAFABB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20EB-233E-4FDC-9073-230E4F381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34D83-69F0-4720-AF0C-1574A4CAFABB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20EB-233E-4FDC-9073-230E4F3819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684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4.bp.blogspot.com/-4KGetA4Qjqs/UiWxoUzcUjI/AAAAAAAABFo/kBm-MXm7ZWk/s1600/proto+planetary+dis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images.slideplayer.us/1/4428/slides/slid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d2tq98mqfjyz2l.cloudfront.net/image_cache/13328805417476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7042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074"/>
            <a:ext cx="9144000" cy="6934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gslowe.files.wordpress.com/2014/01/img_10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danielkuhn.net/wp-content/uploads/2014/04/beautifuley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81396"/>
            <a:ext cx="9144000" cy="693939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4.bp.blogspot.com/-hLrTLZmfYDA/UDJ4o16926I/AAAAAAAAAEU/ugEBst8afao/s1600/walking_on_water_jek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315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6816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</Words>
  <Application>Microsoft Office PowerPoint</Application>
  <PresentationFormat>On-screen Show (4:3)</PresentationFormat>
  <Paragraphs>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Shawn LaVergne</cp:lastModifiedBy>
  <cp:revision>12</cp:revision>
  <dcterms:created xsi:type="dcterms:W3CDTF">2014-11-09T00:23:33Z</dcterms:created>
  <dcterms:modified xsi:type="dcterms:W3CDTF">2014-11-09T07:24:49Z</dcterms:modified>
</cp:coreProperties>
</file>