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5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53D5-C174-486C-BAFB-51D6D6DECF6C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52-BBD7-4EF0-AF73-151B3994C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53D5-C174-486C-BAFB-51D6D6DECF6C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52-BBD7-4EF0-AF73-151B3994C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53D5-C174-486C-BAFB-51D6D6DECF6C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52-BBD7-4EF0-AF73-151B3994C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53D5-C174-486C-BAFB-51D6D6DECF6C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52-BBD7-4EF0-AF73-151B3994C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53D5-C174-486C-BAFB-51D6D6DECF6C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52-BBD7-4EF0-AF73-151B3994C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53D5-C174-486C-BAFB-51D6D6DECF6C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52-BBD7-4EF0-AF73-151B3994C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53D5-C174-486C-BAFB-51D6D6DECF6C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52-BBD7-4EF0-AF73-151B3994C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53D5-C174-486C-BAFB-51D6D6DECF6C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52-BBD7-4EF0-AF73-151B3994C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53D5-C174-486C-BAFB-51D6D6DECF6C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52-BBD7-4EF0-AF73-151B3994C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53D5-C174-486C-BAFB-51D6D6DECF6C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52-BBD7-4EF0-AF73-151B3994C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53D5-C174-486C-BAFB-51D6D6DECF6C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2952-BBD7-4EF0-AF73-151B3994C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A53D5-C174-486C-BAFB-51D6D6DECF6C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B2952-BBD7-4EF0-AF73-151B3994C9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Y_Jnc-4_QXk/U9se2kWZZqI/AAAAAAAACWY/JNUTWZicQ9E/s1600/Early+chu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486400" cy="4029075"/>
          </a:xfrm>
          <a:prstGeom prst="rect">
            <a:avLst/>
          </a:prstGeom>
          <a:ln w="1270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228600"/>
            <a:ext cx="8229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continuing daily with one accord in the temple,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bread from house to house,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 their food with gladness and simplicity of heart, </a:t>
            </a:r>
            <a:r>
              <a:rPr lang="en-US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praising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and having favor with all the people.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Lord added to the church</a:t>
            </a:r>
            <a:r>
              <a:rPr lang="en-US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those who were being saved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2:46-47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raphics8.nytimes.com/images/2008/04/13/books/review/john-henr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14600"/>
            <a:ext cx="5715000" cy="4371975"/>
          </a:xfrm>
          <a:prstGeom prst="rect">
            <a:avLst/>
          </a:prstGeom>
          <a:noFill/>
        </p:spPr>
      </p:pic>
      <p:pic>
        <p:nvPicPr>
          <p:cNvPr id="4100" name="Picture 4" descr="http://b-i.forbesimg.com/harrybinswanger/files/2013/11/JohnHenry-30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857500" cy="2181226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429000" y="1591270"/>
            <a:ext cx="5715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won, but his heart gave out and he died moments after the clock turned.  And steam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take over the work, which of course, has given way to even better technology.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mjcfm.com/wp-content/uploads/2014/08/gadgets-for-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0" y="457200"/>
            <a:ext cx="4734119" cy="41148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" y="4572000"/>
            <a:ext cx="8686800" cy="144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132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ith the advent of the social media instruments,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short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wave, z-band and satellite;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highly doubt there is a single, habitable populace that hasn’t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heard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least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132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John 3:16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very, very easy to lead souls to the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savior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our on-line connections today!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WHAT MUST I DO TO BE SAVED?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16386" name="Picture 2" descr="http://www.ibiblio.org/jimmy/folkden/php/images/Paul_&amp;_Sil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400800" cy="4700589"/>
          </a:xfrm>
          <a:prstGeom prst="rect">
            <a:avLst/>
          </a:prstGeom>
          <a:ln w="1270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305716"/>
            <a:ext cx="8229600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“Just how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was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unnamed,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remaining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Chinese believer?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76200"/>
            <a:ext cx="4297680" cy="946174"/>
          </a:xfrm>
          <a:prstGeom prst="rect">
            <a:avLst/>
          </a:prstGeom>
        </p:spPr>
      </p:pic>
      <p:pic>
        <p:nvPicPr>
          <p:cNvPr id="17410" name="Picture 2" descr="http://www.christiansinpakistan.com/wp-content/uploads/2014/11/christians-in-pakistan-ch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6272" y="2057400"/>
            <a:ext cx="4800600" cy="383088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" y="914400"/>
            <a:ext cx="8686800" cy="5029200"/>
            <a:chOff x="182880" y="457200"/>
            <a:chExt cx="8686800" cy="5029200"/>
          </a:xfrm>
        </p:grpSpPr>
        <p:pic>
          <p:nvPicPr>
            <p:cNvPr id="18434" name="Picture 2" descr="http://2.bp.blogspot.com/-YDJfY-8jeXo/Tp-qI4VggSI/AAAAAAAAAII/R28RhUNh1ps/s1600/Catt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1600" y="1885948"/>
              <a:ext cx="6400800" cy="3600452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182880" y="457200"/>
              <a:ext cx="8686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all around Us is everyday, rather ordinary humanity,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who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are being herded like cattle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malicious, weathered and gnarly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cowboy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bent on slaughtering them, sending them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screaming into a crowded holding arena, to await a fate far worse than the dying. 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2.hubspot.net/hub/53/images/prospect-to-evangelist_webinar.png?t=1430073257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672" y="822960"/>
            <a:ext cx="7543800" cy="51574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326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96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WHAT MUST I DO TO BE SAVED?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Harl</dc:creator>
  <cp:lastModifiedBy>Shawn LaVergne</cp:lastModifiedBy>
  <cp:revision>26</cp:revision>
  <dcterms:created xsi:type="dcterms:W3CDTF">2015-05-09T20:01:31Z</dcterms:created>
  <dcterms:modified xsi:type="dcterms:W3CDTF">2015-05-10T00:50:46Z</dcterms:modified>
</cp:coreProperties>
</file>