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71" d="100"/>
          <a:sy n="71" d="100"/>
        </p:scale>
        <p:origin x="72"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F6607-3725-4CB5-951E-DE26677274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1E95DE-CBAA-4F52-831C-82D3676FBA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151A10-D991-426A-BD58-74FFD611D07B}"/>
              </a:ext>
            </a:extLst>
          </p:cNvPr>
          <p:cNvSpPr>
            <a:spLocks noGrp="1"/>
          </p:cNvSpPr>
          <p:nvPr>
            <p:ph type="dt" sz="half" idx="10"/>
          </p:nvPr>
        </p:nvSpPr>
        <p:spPr/>
        <p:txBody>
          <a:bodyPr/>
          <a:lstStyle/>
          <a:p>
            <a:fld id="{5EC13592-EC17-4E55-A099-C2EEA89B1B13}" type="datetimeFigureOut">
              <a:rPr lang="en-US" smtClean="0"/>
              <a:t>5/25/2019</a:t>
            </a:fld>
            <a:endParaRPr lang="en-US"/>
          </a:p>
        </p:txBody>
      </p:sp>
      <p:sp>
        <p:nvSpPr>
          <p:cNvPr id="5" name="Footer Placeholder 4">
            <a:extLst>
              <a:ext uri="{FF2B5EF4-FFF2-40B4-BE49-F238E27FC236}">
                <a16:creationId xmlns:a16="http://schemas.microsoft.com/office/drawing/2014/main" id="{D8629279-C3A5-484E-A724-B36762000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AB4EAD-FBE6-4D9F-89BC-10016BE0AAEE}"/>
              </a:ext>
            </a:extLst>
          </p:cNvPr>
          <p:cNvSpPr>
            <a:spLocks noGrp="1"/>
          </p:cNvSpPr>
          <p:nvPr>
            <p:ph type="sldNum" sz="quarter" idx="12"/>
          </p:nvPr>
        </p:nvSpPr>
        <p:spPr/>
        <p:txBody>
          <a:bodyPr/>
          <a:lstStyle/>
          <a:p>
            <a:fld id="{4B4023F4-2FD7-4409-A320-251E2511C3FC}" type="slidenum">
              <a:rPr lang="en-US" smtClean="0"/>
              <a:t>‹#›</a:t>
            </a:fld>
            <a:endParaRPr lang="en-US"/>
          </a:p>
        </p:txBody>
      </p:sp>
    </p:spTree>
    <p:extLst>
      <p:ext uri="{BB962C8B-B14F-4D97-AF65-F5344CB8AC3E}">
        <p14:creationId xmlns:p14="http://schemas.microsoft.com/office/powerpoint/2010/main" val="287365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F9648-CCC6-4FEE-9254-76974924E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AB7C84-4BD6-42EF-A662-C652EE8F3D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B828D6-4BF9-49ED-A105-98F03125ADA2}"/>
              </a:ext>
            </a:extLst>
          </p:cNvPr>
          <p:cNvSpPr>
            <a:spLocks noGrp="1"/>
          </p:cNvSpPr>
          <p:nvPr>
            <p:ph type="dt" sz="half" idx="10"/>
          </p:nvPr>
        </p:nvSpPr>
        <p:spPr/>
        <p:txBody>
          <a:bodyPr/>
          <a:lstStyle/>
          <a:p>
            <a:fld id="{5EC13592-EC17-4E55-A099-C2EEA89B1B13}" type="datetimeFigureOut">
              <a:rPr lang="en-US" smtClean="0"/>
              <a:t>5/25/2019</a:t>
            </a:fld>
            <a:endParaRPr lang="en-US"/>
          </a:p>
        </p:txBody>
      </p:sp>
      <p:sp>
        <p:nvSpPr>
          <p:cNvPr id="5" name="Footer Placeholder 4">
            <a:extLst>
              <a:ext uri="{FF2B5EF4-FFF2-40B4-BE49-F238E27FC236}">
                <a16:creationId xmlns:a16="http://schemas.microsoft.com/office/drawing/2014/main" id="{1A30A088-CF6D-4AA3-BE76-CE2EDA7D0E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FAAC11-EAB8-4573-A698-BB2320879A78}"/>
              </a:ext>
            </a:extLst>
          </p:cNvPr>
          <p:cNvSpPr>
            <a:spLocks noGrp="1"/>
          </p:cNvSpPr>
          <p:nvPr>
            <p:ph type="sldNum" sz="quarter" idx="12"/>
          </p:nvPr>
        </p:nvSpPr>
        <p:spPr/>
        <p:txBody>
          <a:bodyPr/>
          <a:lstStyle/>
          <a:p>
            <a:fld id="{4B4023F4-2FD7-4409-A320-251E2511C3FC}" type="slidenum">
              <a:rPr lang="en-US" smtClean="0"/>
              <a:t>‹#›</a:t>
            </a:fld>
            <a:endParaRPr lang="en-US"/>
          </a:p>
        </p:txBody>
      </p:sp>
    </p:spTree>
    <p:extLst>
      <p:ext uri="{BB962C8B-B14F-4D97-AF65-F5344CB8AC3E}">
        <p14:creationId xmlns:p14="http://schemas.microsoft.com/office/powerpoint/2010/main" val="3468303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FF8DFE-665F-4098-927B-AC22FFACD2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C3CAE3-019E-4DF4-ABF2-26EC8D0D03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0DCA44-425D-481C-95E4-708E4FC522C2}"/>
              </a:ext>
            </a:extLst>
          </p:cNvPr>
          <p:cNvSpPr>
            <a:spLocks noGrp="1"/>
          </p:cNvSpPr>
          <p:nvPr>
            <p:ph type="dt" sz="half" idx="10"/>
          </p:nvPr>
        </p:nvSpPr>
        <p:spPr/>
        <p:txBody>
          <a:bodyPr/>
          <a:lstStyle/>
          <a:p>
            <a:fld id="{5EC13592-EC17-4E55-A099-C2EEA89B1B13}" type="datetimeFigureOut">
              <a:rPr lang="en-US" smtClean="0"/>
              <a:t>5/25/2019</a:t>
            </a:fld>
            <a:endParaRPr lang="en-US"/>
          </a:p>
        </p:txBody>
      </p:sp>
      <p:sp>
        <p:nvSpPr>
          <p:cNvPr id="5" name="Footer Placeholder 4">
            <a:extLst>
              <a:ext uri="{FF2B5EF4-FFF2-40B4-BE49-F238E27FC236}">
                <a16:creationId xmlns:a16="http://schemas.microsoft.com/office/drawing/2014/main" id="{B92511CA-D9FF-4E39-A58A-43BF0B9B1B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266A77-BE1B-4040-BC64-A8044C31ECC1}"/>
              </a:ext>
            </a:extLst>
          </p:cNvPr>
          <p:cNvSpPr>
            <a:spLocks noGrp="1"/>
          </p:cNvSpPr>
          <p:nvPr>
            <p:ph type="sldNum" sz="quarter" idx="12"/>
          </p:nvPr>
        </p:nvSpPr>
        <p:spPr/>
        <p:txBody>
          <a:bodyPr/>
          <a:lstStyle/>
          <a:p>
            <a:fld id="{4B4023F4-2FD7-4409-A320-251E2511C3FC}" type="slidenum">
              <a:rPr lang="en-US" smtClean="0"/>
              <a:t>‹#›</a:t>
            </a:fld>
            <a:endParaRPr lang="en-US"/>
          </a:p>
        </p:txBody>
      </p:sp>
    </p:spTree>
    <p:extLst>
      <p:ext uri="{BB962C8B-B14F-4D97-AF65-F5344CB8AC3E}">
        <p14:creationId xmlns:p14="http://schemas.microsoft.com/office/powerpoint/2010/main" val="122690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FC099-47B6-467B-85E5-5E1BEEAEBD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6451A8-EB96-4FFD-AF76-5BCE8F2AFF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6B7FDB-CCB7-4CAE-9F7E-ABEEAD057F87}"/>
              </a:ext>
            </a:extLst>
          </p:cNvPr>
          <p:cNvSpPr>
            <a:spLocks noGrp="1"/>
          </p:cNvSpPr>
          <p:nvPr>
            <p:ph type="dt" sz="half" idx="10"/>
          </p:nvPr>
        </p:nvSpPr>
        <p:spPr/>
        <p:txBody>
          <a:bodyPr/>
          <a:lstStyle/>
          <a:p>
            <a:fld id="{5EC13592-EC17-4E55-A099-C2EEA89B1B13}" type="datetimeFigureOut">
              <a:rPr lang="en-US" smtClean="0"/>
              <a:t>5/25/2019</a:t>
            </a:fld>
            <a:endParaRPr lang="en-US"/>
          </a:p>
        </p:txBody>
      </p:sp>
      <p:sp>
        <p:nvSpPr>
          <p:cNvPr id="5" name="Footer Placeholder 4">
            <a:extLst>
              <a:ext uri="{FF2B5EF4-FFF2-40B4-BE49-F238E27FC236}">
                <a16:creationId xmlns:a16="http://schemas.microsoft.com/office/drawing/2014/main" id="{996FD71C-5459-44CA-9C0B-763E8E7C5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6F708-22C7-49B2-8C82-31CCFE27DEE3}"/>
              </a:ext>
            </a:extLst>
          </p:cNvPr>
          <p:cNvSpPr>
            <a:spLocks noGrp="1"/>
          </p:cNvSpPr>
          <p:nvPr>
            <p:ph type="sldNum" sz="quarter" idx="12"/>
          </p:nvPr>
        </p:nvSpPr>
        <p:spPr/>
        <p:txBody>
          <a:bodyPr/>
          <a:lstStyle/>
          <a:p>
            <a:fld id="{4B4023F4-2FD7-4409-A320-251E2511C3FC}" type="slidenum">
              <a:rPr lang="en-US" smtClean="0"/>
              <a:t>‹#›</a:t>
            </a:fld>
            <a:endParaRPr lang="en-US"/>
          </a:p>
        </p:txBody>
      </p:sp>
    </p:spTree>
    <p:extLst>
      <p:ext uri="{BB962C8B-B14F-4D97-AF65-F5344CB8AC3E}">
        <p14:creationId xmlns:p14="http://schemas.microsoft.com/office/powerpoint/2010/main" val="189765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2C435-6284-485C-AC65-CA7E16F04C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A7B031-453D-4851-8CC7-66C1720153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DB6DF8-D04B-44E4-9A64-CA675E36A964}"/>
              </a:ext>
            </a:extLst>
          </p:cNvPr>
          <p:cNvSpPr>
            <a:spLocks noGrp="1"/>
          </p:cNvSpPr>
          <p:nvPr>
            <p:ph type="dt" sz="half" idx="10"/>
          </p:nvPr>
        </p:nvSpPr>
        <p:spPr/>
        <p:txBody>
          <a:bodyPr/>
          <a:lstStyle/>
          <a:p>
            <a:fld id="{5EC13592-EC17-4E55-A099-C2EEA89B1B13}" type="datetimeFigureOut">
              <a:rPr lang="en-US" smtClean="0"/>
              <a:t>5/25/2019</a:t>
            </a:fld>
            <a:endParaRPr lang="en-US"/>
          </a:p>
        </p:txBody>
      </p:sp>
      <p:sp>
        <p:nvSpPr>
          <p:cNvPr id="5" name="Footer Placeholder 4">
            <a:extLst>
              <a:ext uri="{FF2B5EF4-FFF2-40B4-BE49-F238E27FC236}">
                <a16:creationId xmlns:a16="http://schemas.microsoft.com/office/drawing/2014/main" id="{E8CA46C9-9A6D-4454-90F9-C9903ABDFA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A776B-27E8-4ECE-8084-A6BA5FC1FF0F}"/>
              </a:ext>
            </a:extLst>
          </p:cNvPr>
          <p:cNvSpPr>
            <a:spLocks noGrp="1"/>
          </p:cNvSpPr>
          <p:nvPr>
            <p:ph type="sldNum" sz="quarter" idx="12"/>
          </p:nvPr>
        </p:nvSpPr>
        <p:spPr/>
        <p:txBody>
          <a:bodyPr/>
          <a:lstStyle/>
          <a:p>
            <a:fld id="{4B4023F4-2FD7-4409-A320-251E2511C3FC}" type="slidenum">
              <a:rPr lang="en-US" smtClean="0"/>
              <a:t>‹#›</a:t>
            </a:fld>
            <a:endParaRPr lang="en-US"/>
          </a:p>
        </p:txBody>
      </p:sp>
    </p:spTree>
    <p:extLst>
      <p:ext uri="{BB962C8B-B14F-4D97-AF65-F5344CB8AC3E}">
        <p14:creationId xmlns:p14="http://schemas.microsoft.com/office/powerpoint/2010/main" val="272616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BE13-5984-45F8-83E5-F6A394811F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7E2A77-2D2E-4C5B-8DAC-EB71C1AF12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EFA2C6-38F1-43D1-B38E-44E66E0973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8FA30D-C2A0-4A1B-B743-AE7A7CA22076}"/>
              </a:ext>
            </a:extLst>
          </p:cNvPr>
          <p:cNvSpPr>
            <a:spLocks noGrp="1"/>
          </p:cNvSpPr>
          <p:nvPr>
            <p:ph type="dt" sz="half" idx="10"/>
          </p:nvPr>
        </p:nvSpPr>
        <p:spPr/>
        <p:txBody>
          <a:bodyPr/>
          <a:lstStyle/>
          <a:p>
            <a:fld id="{5EC13592-EC17-4E55-A099-C2EEA89B1B13}" type="datetimeFigureOut">
              <a:rPr lang="en-US" smtClean="0"/>
              <a:t>5/25/2019</a:t>
            </a:fld>
            <a:endParaRPr lang="en-US"/>
          </a:p>
        </p:txBody>
      </p:sp>
      <p:sp>
        <p:nvSpPr>
          <p:cNvPr id="6" name="Footer Placeholder 5">
            <a:extLst>
              <a:ext uri="{FF2B5EF4-FFF2-40B4-BE49-F238E27FC236}">
                <a16:creationId xmlns:a16="http://schemas.microsoft.com/office/drawing/2014/main" id="{C42A2E5F-08FE-4ADD-B25F-F7B52C9823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DD3AFC-A82B-439B-A381-82D2302F5DF6}"/>
              </a:ext>
            </a:extLst>
          </p:cNvPr>
          <p:cNvSpPr>
            <a:spLocks noGrp="1"/>
          </p:cNvSpPr>
          <p:nvPr>
            <p:ph type="sldNum" sz="quarter" idx="12"/>
          </p:nvPr>
        </p:nvSpPr>
        <p:spPr/>
        <p:txBody>
          <a:bodyPr/>
          <a:lstStyle/>
          <a:p>
            <a:fld id="{4B4023F4-2FD7-4409-A320-251E2511C3FC}" type="slidenum">
              <a:rPr lang="en-US" smtClean="0"/>
              <a:t>‹#›</a:t>
            </a:fld>
            <a:endParaRPr lang="en-US"/>
          </a:p>
        </p:txBody>
      </p:sp>
    </p:spTree>
    <p:extLst>
      <p:ext uri="{BB962C8B-B14F-4D97-AF65-F5344CB8AC3E}">
        <p14:creationId xmlns:p14="http://schemas.microsoft.com/office/powerpoint/2010/main" val="43135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AD132-9121-48A6-8863-A0C5B7346F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CB36D0-5FAE-4E05-B83E-C784181F8E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6DB2BB-6B30-4351-859C-1D8CB5580A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026696-EEEB-4C5E-BA5C-ACEE42DC72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35EA02-F33A-41AC-97D4-7814C2F17F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DEE808-D7CF-43D0-81A1-74108217A8E8}"/>
              </a:ext>
            </a:extLst>
          </p:cNvPr>
          <p:cNvSpPr>
            <a:spLocks noGrp="1"/>
          </p:cNvSpPr>
          <p:nvPr>
            <p:ph type="dt" sz="half" idx="10"/>
          </p:nvPr>
        </p:nvSpPr>
        <p:spPr/>
        <p:txBody>
          <a:bodyPr/>
          <a:lstStyle/>
          <a:p>
            <a:fld id="{5EC13592-EC17-4E55-A099-C2EEA89B1B13}" type="datetimeFigureOut">
              <a:rPr lang="en-US" smtClean="0"/>
              <a:t>5/25/2019</a:t>
            </a:fld>
            <a:endParaRPr lang="en-US"/>
          </a:p>
        </p:txBody>
      </p:sp>
      <p:sp>
        <p:nvSpPr>
          <p:cNvPr id="8" name="Footer Placeholder 7">
            <a:extLst>
              <a:ext uri="{FF2B5EF4-FFF2-40B4-BE49-F238E27FC236}">
                <a16:creationId xmlns:a16="http://schemas.microsoft.com/office/drawing/2014/main" id="{3DF4DA2A-8063-41D4-BCF7-7AC9F42AF4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573090-D31F-4D23-BA6D-C24550F02FC2}"/>
              </a:ext>
            </a:extLst>
          </p:cNvPr>
          <p:cNvSpPr>
            <a:spLocks noGrp="1"/>
          </p:cNvSpPr>
          <p:nvPr>
            <p:ph type="sldNum" sz="quarter" idx="12"/>
          </p:nvPr>
        </p:nvSpPr>
        <p:spPr/>
        <p:txBody>
          <a:bodyPr/>
          <a:lstStyle/>
          <a:p>
            <a:fld id="{4B4023F4-2FD7-4409-A320-251E2511C3FC}" type="slidenum">
              <a:rPr lang="en-US" smtClean="0"/>
              <a:t>‹#›</a:t>
            </a:fld>
            <a:endParaRPr lang="en-US"/>
          </a:p>
        </p:txBody>
      </p:sp>
    </p:spTree>
    <p:extLst>
      <p:ext uri="{BB962C8B-B14F-4D97-AF65-F5344CB8AC3E}">
        <p14:creationId xmlns:p14="http://schemas.microsoft.com/office/powerpoint/2010/main" val="108123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21CFB-206F-41B7-BC02-D652B1940F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FD71F2-34D7-4B68-8D03-0A6A6B350AD0}"/>
              </a:ext>
            </a:extLst>
          </p:cNvPr>
          <p:cNvSpPr>
            <a:spLocks noGrp="1"/>
          </p:cNvSpPr>
          <p:nvPr>
            <p:ph type="dt" sz="half" idx="10"/>
          </p:nvPr>
        </p:nvSpPr>
        <p:spPr/>
        <p:txBody>
          <a:bodyPr/>
          <a:lstStyle/>
          <a:p>
            <a:fld id="{5EC13592-EC17-4E55-A099-C2EEA89B1B13}" type="datetimeFigureOut">
              <a:rPr lang="en-US" smtClean="0"/>
              <a:t>5/25/2019</a:t>
            </a:fld>
            <a:endParaRPr lang="en-US"/>
          </a:p>
        </p:txBody>
      </p:sp>
      <p:sp>
        <p:nvSpPr>
          <p:cNvPr id="4" name="Footer Placeholder 3">
            <a:extLst>
              <a:ext uri="{FF2B5EF4-FFF2-40B4-BE49-F238E27FC236}">
                <a16:creationId xmlns:a16="http://schemas.microsoft.com/office/drawing/2014/main" id="{0FACEBA7-081B-40D1-96B2-A80F868A19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9CBD4B-A9AF-400B-93AE-F182341DBAB0}"/>
              </a:ext>
            </a:extLst>
          </p:cNvPr>
          <p:cNvSpPr>
            <a:spLocks noGrp="1"/>
          </p:cNvSpPr>
          <p:nvPr>
            <p:ph type="sldNum" sz="quarter" idx="12"/>
          </p:nvPr>
        </p:nvSpPr>
        <p:spPr/>
        <p:txBody>
          <a:bodyPr/>
          <a:lstStyle/>
          <a:p>
            <a:fld id="{4B4023F4-2FD7-4409-A320-251E2511C3FC}" type="slidenum">
              <a:rPr lang="en-US" smtClean="0"/>
              <a:t>‹#›</a:t>
            </a:fld>
            <a:endParaRPr lang="en-US"/>
          </a:p>
        </p:txBody>
      </p:sp>
    </p:spTree>
    <p:extLst>
      <p:ext uri="{BB962C8B-B14F-4D97-AF65-F5344CB8AC3E}">
        <p14:creationId xmlns:p14="http://schemas.microsoft.com/office/powerpoint/2010/main" val="3443654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D89F67-9974-4CEE-AE68-566BEF8DFFB5}"/>
              </a:ext>
            </a:extLst>
          </p:cNvPr>
          <p:cNvSpPr>
            <a:spLocks noGrp="1"/>
          </p:cNvSpPr>
          <p:nvPr>
            <p:ph type="dt" sz="half" idx="10"/>
          </p:nvPr>
        </p:nvSpPr>
        <p:spPr/>
        <p:txBody>
          <a:bodyPr/>
          <a:lstStyle/>
          <a:p>
            <a:fld id="{5EC13592-EC17-4E55-A099-C2EEA89B1B13}" type="datetimeFigureOut">
              <a:rPr lang="en-US" smtClean="0"/>
              <a:t>5/25/2019</a:t>
            </a:fld>
            <a:endParaRPr lang="en-US"/>
          </a:p>
        </p:txBody>
      </p:sp>
      <p:sp>
        <p:nvSpPr>
          <p:cNvPr id="3" name="Footer Placeholder 2">
            <a:extLst>
              <a:ext uri="{FF2B5EF4-FFF2-40B4-BE49-F238E27FC236}">
                <a16:creationId xmlns:a16="http://schemas.microsoft.com/office/drawing/2014/main" id="{A9305A3B-B190-4E14-A421-17FE244468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881EA8-5FF5-4037-BDCD-F249B9EACE44}"/>
              </a:ext>
            </a:extLst>
          </p:cNvPr>
          <p:cNvSpPr>
            <a:spLocks noGrp="1"/>
          </p:cNvSpPr>
          <p:nvPr>
            <p:ph type="sldNum" sz="quarter" idx="12"/>
          </p:nvPr>
        </p:nvSpPr>
        <p:spPr/>
        <p:txBody>
          <a:bodyPr/>
          <a:lstStyle/>
          <a:p>
            <a:fld id="{4B4023F4-2FD7-4409-A320-251E2511C3FC}" type="slidenum">
              <a:rPr lang="en-US" smtClean="0"/>
              <a:t>‹#›</a:t>
            </a:fld>
            <a:endParaRPr lang="en-US"/>
          </a:p>
        </p:txBody>
      </p:sp>
    </p:spTree>
    <p:extLst>
      <p:ext uri="{BB962C8B-B14F-4D97-AF65-F5344CB8AC3E}">
        <p14:creationId xmlns:p14="http://schemas.microsoft.com/office/powerpoint/2010/main" val="3357602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6DDF1-06DB-4FD9-A566-C06F0AF50F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694814-2ECE-489F-808E-2F8391F9B8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369EC4-2F16-4070-8863-60B8D643A0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494E0D-FDCC-4004-8CF0-2FB0A3E5CB48}"/>
              </a:ext>
            </a:extLst>
          </p:cNvPr>
          <p:cNvSpPr>
            <a:spLocks noGrp="1"/>
          </p:cNvSpPr>
          <p:nvPr>
            <p:ph type="dt" sz="half" idx="10"/>
          </p:nvPr>
        </p:nvSpPr>
        <p:spPr/>
        <p:txBody>
          <a:bodyPr/>
          <a:lstStyle/>
          <a:p>
            <a:fld id="{5EC13592-EC17-4E55-A099-C2EEA89B1B13}" type="datetimeFigureOut">
              <a:rPr lang="en-US" smtClean="0"/>
              <a:t>5/25/2019</a:t>
            </a:fld>
            <a:endParaRPr lang="en-US"/>
          </a:p>
        </p:txBody>
      </p:sp>
      <p:sp>
        <p:nvSpPr>
          <p:cNvPr id="6" name="Footer Placeholder 5">
            <a:extLst>
              <a:ext uri="{FF2B5EF4-FFF2-40B4-BE49-F238E27FC236}">
                <a16:creationId xmlns:a16="http://schemas.microsoft.com/office/drawing/2014/main" id="{DDA960B1-5591-42B0-B630-43BBE4F96B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27FB3D-9D5E-48D4-8796-B650F5707AF1}"/>
              </a:ext>
            </a:extLst>
          </p:cNvPr>
          <p:cNvSpPr>
            <a:spLocks noGrp="1"/>
          </p:cNvSpPr>
          <p:nvPr>
            <p:ph type="sldNum" sz="quarter" idx="12"/>
          </p:nvPr>
        </p:nvSpPr>
        <p:spPr/>
        <p:txBody>
          <a:bodyPr/>
          <a:lstStyle/>
          <a:p>
            <a:fld id="{4B4023F4-2FD7-4409-A320-251E2511C3FC}" type="slidenum">
              <a:rPr lang="en-US" smtClean="0"/>
              <a:t>‹#›</a:t>
            </a:fld>
            <a:endParaRPr lang="en-US"/>
          </a:p>
        </p:txBody>
      </p:sp>
    </p:spTree>
    <p:extLst>
      <p:ext uri="{BB962C8B-B14F-4D97-AF65-F5344CB8AC3E}">
        <p14:creationId xmlns:p14="http://schemas.microsoft.com/office/powerpoint/2010/main" val="50414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DBF86-AE38-43EA-961D-AD4DD7D75F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2DE56A-7985-45BE-B45C-24B93664D2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2F3E77-0A7A-4B69-8D1F-3AFCF38029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5E2314-8356-4B50-BBB1-6396EC121FE4}"/>
              </a:ext>
            </a:extLst>
          </p:cNvPr>
          <p:cNvSpPr>
            <a:spLocks noGrp="1"/>
          </p:cNvSpPr>
          <p:nvPr>
            <p:ph type="dt" sz="half" idx="10"/>
          </p:nvPr>
        </p:nvSpPr>
        <p:spPr/>
        <p:txBody>
          <a:bodyPr/>
          <a:lstStyle/>
          <a:p>
            <a:fld id="{5EC13592-EC17-4E55-A099-C2EEA89B1B13}" type="datetimeFigureOut">
              <a:rPr lang="en-US" smtClean="0"/>
              <a:t>5/25/2019</a:t>
            </a:fld>
            <a:endParaRPr lang="en-US"/>
          </a:p>
        </p:txBody>
      </p:sp>
      <p:sp>
        <p:nvSpPr>
          <p:cNvPr id="6" name="Footer Placeholder 5">
            <a:extLst>
              <a:ext uri="{FF2B5EF4-FFF2-40B4-BE49-F238E27FC236}">
                <a16:creationId xmlns:a16="http://schemas.microsoft.com/office/drawing/2014/main" id="{B6877D2D-B887-4AFC-9579-895928CD9C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5A7717-DEE5-4197-BE3D-FA75E44E77DE}"/>
              </a:ext>
            </a:extLst>
          </p:cNvPr>
          <p:cNvSpPr>
            <a:spLocks noGrp="1"/>
          </p:cNvSpPr>
          <p:nvPr>
            <p:ph type="sldNum" sz="quarter" idx="12"/>
          </p:nvPr>
        </p:nvSpPr>
        <p:spPr/>
        <p:txBody>
          <a:bodyPr/>
          <a:lstStyle/>
          <a:p>
            <a:fld id="{4B4023F4-2FD7-4409-A320-251E2511C3FC}" type="slidenum">
              <a:rPr lang="en-US" smtClean="0"/>
              <a:t>‹#›</a:t>
            </a:fld>
            <a:endParaRPr lang="en-US"/>
          </a:p>
        </p:txBody>
      </p:sp>
    </p:spTree>
    <p:extLst>
      <p:ext uri="{BB962C8B-B14F-4D97-AF65-F5344CB8AC3E}">
        <p14:creationId xmlns:p14="http://schemas.microsoft.com/office/powerpoint/2010/main" val="54801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15FF7C-3289-4C00-A456-B061735246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C571B3-233F-4B11-9181-94A8494F7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189242-C765-49EF-851E-55ABD98FD8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13592-EC17-4E55-A099-C2EEA89B1B13}" type="datetimeFigureOut">
              <a:rPr lang="en-US" smtClean="0"/>
              <a:t>5/25/2019</a:t>
            </a:fld>
            <a:endParaRPr lang="en-US"/>
          </a:p>
        </p:txBody>
      </p:sp>
      <p:sp>
        <p:nvSpPr>
          <p:cNvPr id="5" name="Footer Placeholder 4">
            <a:extLst>
              <a:ext uri="{FF2B5EF4-FFF2-40B4-BE49-F238E27FC236}">
                <a16:creationId xmlns:a16="http://schemas.microsoft.com/office/drawing/2014/main" id="{82A58C4D-4A9C-48B2-B5F0-1286959D70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89935B-1769-418F-A4F7-7D527A98EB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4023F4-2FD7-4409-A320-251E2511C3FC}" type="slidenum">
              <a:rPr lang="en-US" smtClean="0"/>
              <a:t>‹#›</a:t>
            </a:fld>
            <a:endParaRPr lang="en-US"/>
          </a:p>
        </p:txBody>
      </p:sp>
    </p:spTree>
    <p:extLst>
      <p:ext uri="{BB962C8B-B14F-4D97-AF65-F5344CB8AC3E}">
        <p14:creationId xmlns:p14="http://schemas.microsoft.com/office/powerpoint/2010/main" val="4079428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B45440-749F-4754-9B7B-044EA9FF23F3}"/>
              </a:ext>
            </a:extLst>
          </p:cNvPr>
          <p:cNvSpPr/>
          <p:nvPr/>
        </p:nvSpPr>
        <p:spPr>
          <a:xfrm>
            <a:off x="0" y="457200"/>
            <a:ext cx="12192000" cy="830997"/>
          </a:xfrm>
          <a:prstGeom prst="rect">
            <a:avLst/>
          </a:prstGeom>
        </p:spPr>
        <p:txBody>
          <a:bodyPr wrap="square">
            <a:spAutoFit/>
          </a:bodyPr>
          <a:lstStyle/>
          <a:p>
            <a:pPr marL="190500" marR="0" indent="-228600" algn="ctr">
              <a:spcBef>
                <a:spcPts val="0"/>
              </a:spcBef>
              <a:spcAft>
                <a:spcPts val="0"/>
              </a:spcAft>
              <a:tabLst>
                <a:tab pos="457200" algn="l"/>
              </a:tabLst>
            </a:pPr>
            <a:r>
              <a:rPr lang="en-US" sz="2400" b="1" dirty="0">
                <a:solidFill>
                  <a:schemeClr val="accent2">
                    <a:lumMod val="50000"/>
                  </a:schemeClr>
                </a:solidFill>
                <a:latin typeface="Times New Roman" panose="02020603050405020304" pitchFamily="18" charset="0"/>
                <a:ea typeface="Calibri" panose="020F0502020204030204" pitchFamily="34" charset="0"/>
                <a:cs typeface="Calibri" panose="020F0502020204030204" pitchFamily="34" charset="0"/>
              </a:rPr>
              <a:t>Hebrews 11:1</a:t>
            </a:r>
            <a:endParaRPr lang="en-US" sz="2400" b="1" i="1" dirty="0">
              <a:solidFill>
                <a:schemeClr val="accent2">
                  <a:lumMod val="50000"/>
                </a:schemeClr>
              </a:solidFill>
              <a:latin typeface="Times New Roman" panose="02020603050405020304" pitchFamily="18" charset="0"/>
              <a:ea typeface="Calibri" panose="020F0502020204030204" pitchFamily="34" charset="0"/>
              <a:cs typeface="Calibri" panose="020F0502020204030204" pitchFamily="34" charset="0"/>
            </a:endParaRPr>
          </a:p>
          <a:p>
            <a:pPr marL="190500" marR="0" indent="-228600" algn="ctr">
              <a:spcBef>
                <a:spcPts val="0"/>
              </a:spcBef>
              <a:spcAft>
                <a:spcPts val="0"/>
              </a:spcAft>
              <a:tabLst>
                <a:tab pos="457200" algn="l"/>
              </a:tabLst>
            </a:pPr>
            <a:r>
              <a:rPr lang="en-US" sz="2000" b="1" i="1" dirty="0">
                <a:solidFill>
                  <a:srgbClr val="000000"/>
                </a:solidFill>
                <a:latin typeface="Times New Roman" panose="02020603050405020304" pitchFamily="18" charset="0"/>
                <a:ea typeface="Calibri" panose="020F0502020204030204" pitchFamily="34" charset="0"/>
                <a:cs typeface="Calibri" panose="020F0502020204030204" pitchFamily="34" charset="0"/>
              </a:rPr>
              <a:t>“Now faith is the substance of things hoped for, </a:t>
            </a:r>
            <a:r>
              <a:rPr lang="en-US" sz="2400" b="1" dirty="0">
                <a:solidFill>
                  <a:schemeClr val="accent2">
                    <a:lumMod val="50000"/>
                  </a:schemeClr>
                </a:solidFill>
                <a:latin typeface="Times New Roman" panose="02020603050405020304" pitchFamily="18" charset="0"/>
                <a:ea typeface="Calibri" panose="020F0502020204030204" pitchFamily="34" charset="0"/>
                <a:cs typeface="Calibri" panose="020F0502020204030204" pitchFamily="34" charset="0"/>
              </a:rPr>
              <a:t>the evidence of things not seen.”</a:t>
            </a:r>
            <a:endParaRPr lang="en-US" sz="2400" dirty="0">
              <a:solidFill>
                <a:schemeClr val="accent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D1B3B6E9-4118-449C-9C62-2686544A3DE6}"/>
              </a:ext>
            </a:extLst>
          </p:cNvPr>
          <p:cNvSpPr/>
          <p:nvPr/>
        </p:nvSpPr>
        <p:spPr>
          <a:xfrm>
            <a:off x="182880" y="1463040"/>
            <a:ext cx="11887200" cy="1338828"/>
          </a:xfrm>
          <a:prstGeom prst="rect">
            <a:avLst/>
          </a:prstGeom>
        </p:spPr>
        <p:txBody>
          <a:bodyPr wrap="square">
            <a:spAutoFit/>
          </a:bodyPr>
          <a:lstStyle/>
          <a:p>
            <a:pPr algn="ctr"/>
            <a:r>
              <a:rPr lang="en-US" sz="24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Here are a few facts.</a:t>
            </a:r>
            <a:endParaRPr lang="en-US" sz="2400" b="1" dirty="0">
              <a:solidFill>
                <a:schemeClr val="accent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105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r>
              <a:rPr lang="en-US" dirty="0">
                <a:latin typeface="Times New Roman" panose="02020603050405020304" pitchFamily="18" charset="0"/>
                <a:ea typeface="Calibri" panose="020F0502020204030204" pitchFamily="34" charset="0"/>
                <a:cs typeface="Calibri" panose="020F0502020204030204" pitchFamily="34" charset="0"/>
              </a:rPr>
              <a:t>He lived, did miracles, was crucified, and His Body was never found.  At least 500 witnesses and other disciples testified to His resurrection. </a:t>
            </a:r>
            <a:r>
              <a:rPr lang="en-US" b="1" u="sng" dirty="0">
                <a:latin typeface="Times New Roman" panose="02020603050405020304" pitchFamily="18" charset="0"/>
                <a:ea typeface="Calibri" panose="020F0502020204030204" pitchFamily="34" charset="0"/>
                <a:cs typeface="Calibri" panose="020F0502020204030204" pitchFamily="34" charset="0"/>
              </a:rPr>
              <a:t>Our faith is in vain if we waffle on these truths.</a:t>
            </a:r>
            <a:endParaRPr lang="en-US" b="1" u="sng" dirty="0">
              <a:effectLst/>
              <a:latin typeface="Calibri" panose="020F0502020204030204" pitchFamily="34" charset="0"/>
              <a:ea typeface="Calibri" panose="020F0502020204030204" pitchFamily="34" charset="0"/>
              <a:cs typeface="Calibri" panose="020F0502020204030204" pitchFamily="34" charset="0"/>
            </a:endParaRPr>
          </a:p>
          <a:p>
            <a:r>
              <a:rPr lang="en-US" sz="1050" dirty="0">
                <a:effectLst/>
                <a:latin typeface="Times New Roman" panose="02020603050405020304" pitchFamily="18"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1026" name="Picture 2" descr="Image result for jesus">
            <a:extLst>
              <a:ext uri="{FF2B5EF4-FFF2-40B4-BE49-F238E27FC236}">
                <a16:creationId xmlns:a16="http://schemas.microsoft.com/office/drawing/2014/main" id="{D7EB472C-64A2-483F-876F-2E06951C93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0392" y="2926080"/>
            <a:ext cx="5972175" cy="3581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78112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four fundamental forces">
            <a:extLst>
              <a:ext uri="{FF2B5EF4-FFF2-40B4-BE49-F238E27FC236}">
                <a16:creationId xmlns:a16="http://schemas.microsoft.com/office/drawing/2014/main" id="{22D53F19-AA6F-412F-87AA-B61DF62C62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8887" y="879654"/>
            <a:ext cx="7134225" cy="4114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2F9FACB4-3C52-4981-9CC4-DFB8E940222A}"/>
              </a:ext>
            </a:extLst>
          </p:cNvPr>
          <p:cNvSpPr/>
          <p:nvPr/>
        </p:nvSpPr>
        <p:spPr>
          <a:xfrm>
            <a:off x="2528887" y="5029200"/>
            <a:ext cx="7134225" cy="584775"/>
          </a:xfrm>
          <a:prstGeom prst="rect">
            <a:avLst/>
          </a:prstGeom>
        </p:spPr>
        <p:txBody>
          <a:bodyPr wrap="square">
            <a:spAutoFit/>
          </a:bodyPr>
          <a:lstStyle/>
          <a:p>
            <a:pPr algn="ctr"/>
            <a:r>
              <a:rPr lang="en-US" sz="3200" b="1" dirty="0">
                <a:solidFill>
                  <a:srgbClr val="C00000"/>
                </a:solidFill>
                <a:latin typeface="Times New Roman" panose="02020603050405020304" pitchFamily="18" charset="0"/>
                <a:ea typeface="Calibri" panose="020F0502020204030204" pitchFamily="34" charset="0"/>
              </a:rPr>
              <a:t>Who created them?</a:t>
            </a:r>
            <a:endParaRPr lang="en-US" sz="3200" b="1" dirty="0">
              <a:solidFill>
                <a:srgbClr val="C00000"/>
              </a:solidFill>
            </a:endParaRPr>
          </a:p>
        </p:txBody>
      </p:sp>
      <p:sp>
        <p:nvSpPr>
          <p:cNvPr id="5" name="Rectangle 4">
            <a:extLst>
              <a:ext uri="{FF2B5EF4-FFF2-40B4-BE49-F238E27FC236}">
                <a16:creationId xmlns:a16="http://schemas.microsoft.com/office/drawing/2014/main" id="{72DDF212-C292-4F37-8612-7BF7091B96DF}"/>
              </a:ext>
            </a:extLst>
          </p:cNvPr>
          <p:cNvSpPr/>
          <p:nvPr/>
        </p:nvSpPr>
        <p:spPr>
          <a:xfrm>
            <a:off x="2528887" y="5486400"/>
            <a:ext cx="7134225" cy="646331"/>
          </a:xfrm>
          <a:prstGeom prst="rect">
            <a:avLst/>
          </a:prstGeom>
        </p:spPr>
        <p:txBody>
          <a:bodyPr wrap="square">
            <a:spAutoFit/>
          </a:bodyPr>
          <a:lstStyle/>
          <a:p>
            <a:pPr algn="ctr"/>
            <a:r>
              <a:rPr lang="en-US" sz="3600" b="1" kern="1800" dirty="0">
                <a:solidFill>
                  <a:srgbClr val="000000"/>
                </a:solidFill>
                <a:latin typeface="Times New Roman" panose="02020603050405020304" pitchFamily="18" charset="0"/>
                <a:ea typeface="Times New Roman" panose="02020603050405020304" pitchFamily="18" charset="0"/>
              </a:rPr>
              <a:t>Job 38:4-7 </a:t>
            </a:r>
            <a:endParaRPr lang="en-US" sz="3600" dirty="0"/>
          </a:p>
        </p:txBody>
      </p:sp>
    </p:spTree>
    <p:extLst>
      <p:ext uri="{BB962C8B-B14F-4D97-AF65-F5344CB8AC3E}">
        <p14:creationId xmlns:p14="http://schemas.microsoft.com/office/powerpoint/2010/main" val="308733546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Image result for hubble universe images">
            <a:extLst>
              <a:ext uri="{FF2B5EF4-FFF2-40B4-BE49-F238E27FC236}">
                <a16:creationId xmlns:a16="http://schemas.microsoft.com/office/drawing/2014/main" id="{9CEA7414-AEFF-4552-9B30-0D7AB3988F0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2"/>
          <a:stretch/>
        </p:blipFill>
        <p:spPr bwMode="auto">
          <a:xfrm>
            <a:off x="3793813" y="744344"/>
            <a:ext cx="4627646" cy="4627648"/>
          </a:xfrm>
          <a:custGeom>
            <a:avLst/>
            <a:gdLst>
              <a:gd name="connsiteX0" fmla="*/ 2313823 w 4627646"/>
              <a:gd name="connsiteY0" fmla="*/ 0 h 4627648"/>
              <a:gd name="connsiteX1" fmla="*/ 4627646 w 4627646"/>
              <a:gd name="connsiteY1" fmla="*/ 2313824 h 4627648"/>
              <a:gd name="connsiteX2" fmla="*/ 2313823 w 4627646"/>
              <a:gd name="connsiteY2" fmla="*/ 4627648 h 4627648"/>
              <a:gd name="connsiteX3" fmla="*/ 0 w 4627646"/>
              <a:gd name="connsiteY3" fmla="*/ 2313824 h 4627648"/>
              <a:gd name="connsiteX4" fmla="*/ 2313823 w 4627646"/>
              <a:gd name="connsiteY4" fmla="*/ 0 h 4627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27646" h="4627648">
                <a:moveTo>
                  <a:pt x="2313823" y="0"/>
                </a:moveTo>
                <a:cubicBezTo>
                  <a:pt x="3591712" y="0"/>
                  <a:pt x="4627646" y="1035934"/>
                  <a:pt x="4627646" y="2313824"/>
                </a:cubicBezTo>
                <a:cubicBezTo>
                  <a:pt x="4627646" y="3591714"/>
                  <a:pt x="3591712" y="4627648"/>
                  <a:pt x="2313823" y="4627648"/>
                </a:cubicBezTo>
                <a:cubicBezTo>
                  <a:pt x="1035934" y="4627648"/>
                  <a:pt x="0" y="3591714"/>
                  <a:pt x="0" y="2313824"/>
                </a:cubicBezTo>
                <a:cubicBezTo>
                  <a:pt x="0" y="1035934"/>
                  <a:pt x="1035934" y="0"/>
                  <a:pt x="2313823" y="0"/>
                </a:cubicBezTo>
                <a:close/>
              </a:path>
            </a:pathLst>
          </a:custGeom>
          <a:noFill/>
          <a:extLst>
            <a:ext uri="{909E8E84-426E-40DD-AFC4-6F175D3DCCD1}">
              <a14:hiddenFill xmlns:a14="http://schemas.microsoft.com/office/drawing/2010/main">
                <a:solidFill>
                  <a:srgbClr val="FFFFFF"/>
                </a:solidFill>
              </a14:hiddenFill>
            </a:ext>
          </a:extLst>
        </p:spPr>
      </p:pic>
      <p:pic>
        <p:nvPicPr>
          <p:cNvPr id="3076" name="Picture 4" descr="Image result for hubble universe images">
            <a:extLst>
              <a:ext uri="{FF2B5EF4-FFF2-40B4-BE49-F238E27FC236}">
                <a16:creationId xmlns:a16="http://schemas.microsoft.com/office/drawing/2014/main" id="{A0EDF09D-180D-4AB6-AA02-D22E54ADED7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46" r="28167" b="2"/>
          <a:stretch/>
        </p:blipFill>
        <p:spPr bwMode="auto">
          <a:xfrm>
            <a:off x="1319706" y="1757695"/>
            <a:ext cx="2590737" cy="2926956"/>
          </a:xfrm>
          <a:custGeom>
            <a:avLst/>
            <a:gdLst>
              <a:gd name="connsiteX0" fmla="*/ 1463478 w 2590737"/>
              <a:gd name="connsiteY0" fmla="*/ 0 h 2926956"/>
              <a:gd name="connsiteX1" fmla="*/ 2498313 w 2590737"/>
              <a:gd name="connsiteY1" fmla="*/ 428643 h 2926956"/>
              <a:gd name="connsiteX2" fmla="*/ 2501029 w 2590737"/>
              <a:gd name="connsiteY2" fmla="*/ 431631 h 2926956"/>
              <a:gd name="connsiteX3" fmla="*/ 2445696 w 2590737"/>
              <a:gd name="connsiteY3" fmla="*/ 582811 h 2926956"/>
              <a:gd name="connsiteX4" fmla="*/ 2335437 w 2590737"/>
              <a:gd name="connsiteY4" fmla="*/ 1312109 h 2926956"/>
              <a:gd name="connsiteX5" fmla="*/ 2528166 w 2590737"/>
              <a:gd name="connsiteY5" fmla="*/ 2266732 h 2926956"/>
              <a:gd name="connsiteX6" fmla="*/ 2590737 w 2590737"/>
              <a:gd name="connsiteY6" fmla="*/ 2396622 h 2926956"/>
              <a:gd name="connsiteX7" fmla="*/ 2498313 w 2590737"/>
              <a:gd name="connsiteY7" fmla="*/ 2498313 h 2926956"/>
              <a:gd name="connsiteX8" fmla="*/ 1463478 w 2590737"/>
              <a:gd name="connsiteY8" fmla="*/ 2926956 h 2926956"/>
              <a:gd name="connsiteX9" fmla="*/ 0 w 2590737"/>
              <a:gd name="connsiteY9" fmla="*/ 1463478 h 2926956"/>
              <a:gd name="connsiteX10" fmla="*/ 1463478 w 2590737"/>
              <a:gd name="connsiteY10" fmla="*/ 0 h 2926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737" h="2926956">
                <a:moveTo>
                  <a:pt x="1463478" y="0"/>
                </a:moveTo>
                <a:cubicBezTo>
                  <a:pt x="1867606" y="0"/>
                  <a:pt x="2233476" y="163805"/>
                  <a:pt x="2498313" y="428643"/>
                </a:cubicBezTo>
                <a:lnTo>
                  <a:pt x="2501029" y="431631"/>
                </a:lnTo>
                <a:lnTo>
                  <a:pt x="2445696" y="582811"/>
                </a:lnTo>
                <a:cubicBezTo>
                  <a:pt x="2374039" y="813196"/>
                  <a:pt x="2335437" y="1058145"/>
                  <a:pt x="2335437" y="1312109"/>
                </a:cubicBezTo>
                <a:cubicBezTo>
                  <a:pt x="2335437" y="1650728"/>
                  <a:pt x="2404063" y="1973319"/>
                  <a:pt x="2528166" y="2266732"/>
                </a:cubicBezTo>
                <a:lnTo>
                  <a:pt x="2590737" y="2396622"/>
                </a:lnTo>
                <a:lnTo>
                  <a:pt x="2498313" y="2498313"/>
                </a:lnTo>
                <a:cubicBezTo>
                  <a:pt x="2233476" y="2763151"/>
                  <a:pt x="1867606" y="2926956"/>
                  <a:pt x="1463478" y="2926956"/>
                </a:cubicBezTo>
                <a:cubicBezTo>
                  <a:pt x="655221" y="2926956"/>
                  <a:pt x="0" y="2271735"/>
                  <a:pt x="0" y="1463478"/>
                </a:cubicBezTo>
                <a:cubicBezTo>
                  <a:pt x="0" y="655221"/>
                  <a:pt x="655221" y="0"/>
                  <a:pt x="1463478" y="0"/>
                </a:cubicBezTo>
                <a:close/>
              </a:path>
            </a:pathLst>
          </a:custGeom>
          <a:noFill/>
          <a:extLst>
            <a:ext uri="{909E8E84-426E-40DD-AFC4-6F175D3DCCD1}">
              <a14:hiddenFill xmlns:a14="http://schemas.microsoft.com/office/drawing/2010/main">
                <a:solidFill>
                  <a:srgbClr val="FFFFFF"/>
                </a:solidFill>
              </a14:hiddenFill>
            </a:ext>
          </a:extLst>
        </p:spPr>
      </p:pic>
      <p:pic>
        <p:nvPicPr>
          <p:cNvPr id="3078" name="Picture 6" descr="Image result for hubble universe images">
            <a:extLst>
              <a:ext uri="{FF2B5EF4-FFF2-40B4-BE49-F238E27FC236}">
                <a16:creationId xmlns:a16="http://schemas.microsoft.com/office/drawing/2014/main" id="{7138CDC3-DEA4-4293-A0C8-C36FC455969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167" r="25589" b="4"/>
          <a:stretch/>
        </p:blipFill>
        <p:spPr bwMode="auto">
          <a:xfrm>
            <a:off x="8297994" y="1757695"/>
            <a:ext cx="2577829" cy="2926956"/>
          </a:xfrm>
          <a:custGeom>
            <a:avLst/>
            <a:gdLst>
              <a:gd name="connsiteX0" fmla="*/ 1114351 w 2577829"/>
              <a:gd name="connsiteY0" fmla="*/ 0 h 2926956"/>
              <a:gd name="connsiteX1" fmla="*/ 2577829 w 2577829"/>
              <a:gd name="connsiteY1" fmla="*/ 1463478 h 2926956"/>
              <a:gd name="connsiteX2" fmla="*/ 1114351 w 2577829"/>
              <a:gd name="connsiteY2" fmla="*/ 2926956 h 2926956"/>
              <a:gd name="connsiteX3" fmla="*/ 79516 w 2577829"/>
              <a:gd name="connsiteY3" fmla="*/ 2498313 h 2926956"/>
              <a:gd name="connsiteX4" fmla="*/ 0 w 2577829"/>
              <a:gd name="connsiteY4" fmla="*/ 2410824 h 2926956"/>
              <a:gd name="connsiteX5" fmla="*/ 69413 w 2577829"/>
              <a:gd name="connsiteY5" fmla="*/ 2266732 h 2926956"/>
              <a:gd name="connsiteX6" fmla="*/ 262142 w 2577829"/>
              <a:gd name="connsiteY6" fmla="*/ 1312109 h 2926956"/>
              <a:gd name="connsiteX7" fmla="*/ 151883 w 2577829"/>
              <a:gd name="connsiteY7" fmla="*/ 582811 h 2926956"/>
              <a:gd name="connsiteX8" fmla="*/ 91478 w 2577829"/>
              <a:gd name="connsiteY8" fmla="*/ 417771 h 2926956"/>
              <a:gd name="connsiteX9" fmla="*/ 183443 w 2577829"/>
              <a:gd name="connsiteY9" fmla="*/ 334187 h 2926956"/>
              <a:gd name="connsiteX10" fmla="*/ 1114351 w 2577829"/>
              <a:gd name="connsiteY10" fmla="*/ 0 h 2926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7829" h="2926956">
                <a:moveTo>
                  <a:pt x="1114351" y="0"/>
                </a:moveTo>
                <a:cubicBezTo>
                  <a:pt x="1922608" y="0"/>
                  <a:pt x="2577829" y="655221"/>
                  <a:pt x="2577829" y="1463478"/>
                </a:cubicBezTo>
                <a:cubicBezTo>
                  <a:pt x="2577829" y="2271735"/>
                  <a:pt x="1922608" y="2926956"/>
                  <a:pt x="1114351" y="2926956"/>
                </a:cubicBezTo>
                <a:cubicBezTo>
                  <a:pt x="710223" y="2926956"/>
                  <a:pt x="344353" y="2763151"/>
                  <a:pt x="79516" y="2498313"/>
                </a:cubicBezTo>
                <a:lnTo>
                  <a:pt x="0" y="2410824"/>
                </a:lnTo>
                <a:lnTo>
                  <a:pt x="69413" y="2266732"/>
                </a:lnTo>
                <a:cubicBezTo>
                  <a:pt x="193516" y="1973319"/>
                  <a:pt x="262142" y="1650728"/>
                  <a:pt x="262142" y="1312109"/>
                </a:cubicBezTo>
                <a:cubicBezTo>
                  <a:pt x="262142" y="1058145"/>
                  <a:pt x="223540" y="813196"/>
                  <a:pt x="151883" y="582811"/>
                </a:cubicBezTo>
                <a:lnTo>
                  <a:pt x="91478" y="417771"/>
                </a:lnTo>
                <a:lnTo>
                  <a:pt x="183443" y="334187"/>
                </a:lnTo>
                <a:cubicBezTo>
                  <a:pt x="436418" y="125413"/>
                  <a:pt x="760739" y="0"/>
                  <a:pt x="1114351" y="0"/>
                </a:cubicBezTo>
                <a:close/>
              </a:path>
            </a:pathLst>
          </a:cu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A6633B3-D1F9-4051-BC8E-F73AF4D96866}"/>
              </a:ext>
            </a:extLst>
          </p:cNvPr>
          <p:cNvSpPr/>
          <p:nvPr/>
        </p:nvSpPr>
        <p:spPr>
          <a:xfrm>
            <a:off x="11636" y="5287583"/>
            <a:ext cx="12191999" cy="1508105"/>
          </a:xfrm>
          <a:prstGeom prst="rect">
            <a:avLst/>
          </a:prstGeom>
        </p:spPr>
        <p:txBody>
          <a:bodyPr wrap="square">
            <a:spAutoFit/>
          </a:bodyPr>
          <a:lstStyle/>
          <a:p>
            <a:pPr algn="ctr"/>
            <a:r>
              <a:rPr lang="en-US" sz="2300" dirty="0">
                <a:latin typeface="Times New Roman" panose="02020603050405020304" pitchFamily="18" charset="0"/>
                <a:ea typeface="Calibri" panose="020F0502020204030204" pitchFamily="34" charset="0"/>
              </a:rPr>
              <a:t>All life, in all the universes that Hubble, </a:t>
            </a:r>
          </a:p>
          <a:p>
            <a:pPr algn="ctr"/>
            <a:r>
              <a:rPr lang="en-US" sz="2300" dirty="0">
                <a:latin typeface="Times New Roman" panose="02020603050405020304" pitchFamily="18" charset="0"/>
                <a:ea typeface="Calibri" panose="020F0502020204030204" pitchFamily="34" charset="0"/>
              </a:rPr>
              <a:t>professors, savants, astrophysicists and </a:t>
            </a:r>
          </a:p>
          <a:p>
            <a:pPr algn="ctr"/>
            <a:r>
              <a:rPr lang="en-US" sz="2300" dirty="0">
                <a:latin typeface="Times New Roman" panose="02020603050405020304" pitchFamily="18" charset="0"/>
                <a:ea typeface="Calibri" panose="020F0502020204030204" pitchFamily="34" charset="0"/>
              </a:rPr>
              <a:t>astronomers have discovered only prove </a:t>
            </a:r>
          </a:p>
          <a:p>
            <a:pPr algn="ctr"/>
            <a:r>
              <a:rPr lang="en-US" sz="2300" dirty="0">
                <a:latin typeface="Times New Roman" panose="02020603050405020304" pitchFamily="18" charset="0"/>
                <a:ea typeface="Calibri" panose="020F0502020204030204" pitchFamily="34" charset="0"/>
              </a:rPr>
              <a:t>the intelligent design of a creator</a:t>
            </a:r>
            <a:endParaRPr lang="en-US" sz="2300" dirty="0"/>
          </a:p>
        </p:txBody>
      </p:sp>
    </p:spTree>
    <p:extLst>
      <p:ext uri="{BB962C8B-B14F-4D97-AF65-F5344CB8AC3E}">
        <p14:creationId xmlns:p14="http://schemas.microsoft.com/office/powerpoint/2010/main" val="306599258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Image result for supernatural things">
            <a:extLst>
              <a:ext uri="{FF2B5EF4-FFF2-40B4-BE49-F238E27FC236}">
                <a16:creationId xmlns:a16="http://schemas.microsoft.com/office/drawing/2014/main" id="{7DCDAE6B-E207-4EEE-A8F8-102B371A8DF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8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044416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body of christ">
            <a:extLst>
              <a:ext uri="{FF2B5EF4-FFF2-40B4-BE49-F238E27FC236}">
                <a16:creationId xmlns:a16="http://schemas.microsoft.com/office/drawing/2014/main" id="{0D008D01-E9DC-466B-849F-00180DE1DB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473336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0B696F12-1263-4FAF-ACAA-4049D09932E0}"/>
              </a:ext>
            </a:extLst>
          </p:cNvPr>
          <p:cNvSpPr/>
          <p:nvPr/>
        </p:nvSpPr>
        <p:spPr>
          <a:xfrm>
            <a:off x="182880" y="4937760"/>
            <a:ext cx="11795760" cy="1754326"/>
          </a:xfrm>
          <a:prstGeom prst="rect">
            <a:avLst/>
          </a:prstGeom>
        </p:spPr>
        <p:txBody>
          <a:bodyPr wrap="square">
            <a:spAutoFit/>
          </a:bodyPr>
          <a:lstStyle/>
          <a:p>
            <a:r>
              <a:rPr lang="en-US" b="1" dirty="0">
                <a:latin typeface="Times New Roman" panose="02020603050405020304" pitchFamily="18" charset="0"/>
                <a:ea typeface="Calibri" panose="020F0502020204030204" pitchFamily="34" charset="0"/>
                <a:cs typeface="Times New Roman" panose="02020603050405020304" pitchFamily="18" charset="0"/>
              </a:rPr>
              <a:t>The faith has endured for millenniums, the One God remains enthroned.  No murder, onslaught of mockery, spitting spit, torture or Intellectual manipulation, bribery, massacre or demonic schemes have overthrown US!  Our flame and fury in the darkness rages on and on and on!  Nothing can quench the Cross!  </a:t>
            </a:r>
            <a:endParaRPr lang="en-US"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dirty="0">
                <a:latin typeface="Times New Roman" panose="02020603050405020304" pitchFamily="18"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algn="ctr"/>
            <a:r>
              <a:rPr lang="en-US" sz="3600" b="1" dirty="0">
                <a:solidFill>
                  <a:srgbClr val="C00000"/>
                </a:solidFill>
                <a:effectLst/>
                <a:latin typeface="Times New Roman" panose="02020603050405020304" pitchFamily="18" charset="0"/>
                <a:ea typeface="Calibri" panose="020F0502020204030204" pitchFamily="34" charset="0"/>
              </a:rPr>
              <a:t>This is proof enough</a:t>
            </a:r>
            <a:endParaRPr lang="en-US" sz="3600" dirty="0">
              <a:solidFill>
                <a:srgbClr val="C00000"/>
              </a:solidFill>
            </a:endParaRPr>
          </a:p>
        </p:txBody>
      </p:sp>
    </p:spTree>
    <p:extLst>
      <p:ext uri="{BB962C8B-B14F-4D97-AF65-F5344CB8AC3E}">
        <p14:creationId xmlns:p14="http://schemas.microsoft.com/office/powerpoint/2010/main" val="101821325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117</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LaVergne</dc:creator>
  <cp:lastModifiedBy>Shawn LaVergne</cp:lastModifiedBy>
  <cp:revision>8</cp:revision>
  <dcterms:created xsi:type="dcterms:W3CDTF">2019-05-26T01:25:19Z</dcterms:created>
  <dcterms:modified xsi:type="dcterms:W3CDTF">2019-05-26T01:34:31Z</dcterms:modified>
</cp:coreProperties>
</file>