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EF67-3BEB-4E00-80DF-E80E7D0BEDD3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8A20-1D27-4241-9E6A-33D47EFBF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gegn9YVLkUQ/UxtnM5kwCuI/AAAAAAAAFmY/RkfNxFz-E4Q/s1600/Jesus+in+the+Des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0"/>
            <a:ext cx="6858000" cy="38481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90600" y="4953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 said to him, “Away from me, Satan! For it is written: ‘Worship the Lord your God, and serve him only.’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devil left him, and angels came and attended him.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4:10-11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rwflags.com/fotw/images/r/rel-chr-kn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272" y="1066799"/>
            <a:ext cx="4800600" cy="29718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4343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‘I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pledge allegiance to the Christian flag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Savior for whose Kingdom it stands,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brotherhood uniting all Christians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and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love.’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jolley.com/stones/images/Sympathy%20For%20The%20De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10400" cy="4419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914400" y="6858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I’m not advocating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‘sympathy for the devil’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a certain caution that denotes a wide berth.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1.gstatic.com/images?q=tbn:ANd9GcTpVDb9r8WjHTJ4AYGj9dbUX9lAo58pmLD1_vTTqoEG-Hisk-pu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04672" y="597694"/>
            <a:ext cx="7543800" cy="2462213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LIFE LESSONS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solidFill>
                <a:srgbClr val="00132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One: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t”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does not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watch me.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Two: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Jesus doesn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do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presto/abracadabra stuff.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Three: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Face problems head 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Four: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 wary of what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in walls!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04672" y="3429000"/>
            <a:ext cx="7543800" cy="3293209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ls to use against the wiles of the Evil One.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One: </a:t>
            </a:r>
            <a:r>
              <a:rPr lang="en-US" sz="2800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Contain Your Thoughts</a:t>
            </a:r>
            <a:r>
              <a:rPr lang="en-US" sz="2800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001320"/>
                </a:solidFill>
                <a:latin typeface="Times New Roman" pitchFamily="18" charset="0"/>
                <a:cs typeface="Times New Roman" pitchFamily="18" charset="0"/>
              </a:rPr>
              <a:t>Two:  </a:t>
            </a:r>
            <a:r>
              <a:rPr lang="en-US" sz="2800" dirty="0" smtClean="0">
                <a:solidFill>
                  <a:srgbClr val="001320"/>
                </a:solidFill>
                <a:latin typeface="Times New Roman" pitchFamily="18" charset="0"/>
                <a:cs typeface="Times New Roman" pitchFamily="18" charset="0"/>
              </a:rPr>
              <a:t>Never Be Ashamed!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00132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cs typeface="Times New Roman" pitchFamily="18" charset="0"/>
              </a:rPr>
              <a:t>Make Your Confession to God Alone!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00132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800" dirty="0" smtClean="0">
                <a:solidFill>
                  <a:srgbClr val="001320"/>
                </a:solidFill>
                <a:latin typeface="Times New Roman" pitchFamily="18" charset="0"/>
                <a:cs typeface="Times New Roman" pitchFamily="18" charset="0"/>
              </a:rPr>
              <a:t>: Abstain From All Forms of Evil!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cs typeface="Times New Roman" pitchFamily="18" charset="0"/>
              </a:rPr>
              <a:t>Five: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cs typeface="Times New Roman" pitchFamily="18" charset="0"/>
              </a:rPr>
              <a:t>Overcome Evil with Goodness!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31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14</cp:revision>
  <dcterms:created xsi:type="dcterms:W3CDTF">2014-12-13T21:03:11Z</dcterms:created>
  <dcterms:modified xsi:type="dcterms:W3CDTF">2014-12-14T16:58:21Z</dcterms:modified>
</cp:coreProperties>
</file>