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15F5-10E9-4432-9C46-E7C39B85F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691B3-B5F5-4C77-94A9-073BBD26D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7D55F-5062-47D6-BAC3-27DC8F63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6833-F343-4B15-9270-C9D684D4AD9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12FEA-B95B-427B-AB53-F6C5A420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9587F-2238-486F-9DB5-47B6983F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9B0A-675D-4037-AEA5-94E9400A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6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2B25-09E8-4B66-9DB8-94ACE70B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8AEBE-9CAE-4E67-9210-F869223CB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DBFBC-CE0F-4C2C-BC63-9B9ECE74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6833-F343-4B15-9270-C9D684D4AD9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CDE98-C6EB-44AB-A5DB-D628D631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72302-B142-4B5B-8324-2E28E1A5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9B0A-675D-4037-AEA5-94E9400A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7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BC79C-D29B-4004-BC68-10EBE2208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C31C0-D823-4754-82F6-C1F088689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3DE43-F76C-4AB1-9430-AD173BAB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6833-F343-4B15-9270-C9D684D4AD9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88A08-BADD-4AF3-A9D8-11B5595C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10EA9-281F-48B1-B96F-39F82F2B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9B0A-675D-4037-AEA5-94E9400A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8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1217-61A7-4ABB-94EF-F115A857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A6112-D01D-48E8-B890-501D7EE83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B835B-4F0F-4B22-9EA7-48F4DB91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6833-F343-4B15-9270-C9D684D4AD9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A6118-0676-445E-AE77-B3AF14F4C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03D40-1069-4A84-811F-DE4FC8EF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9B0A-675D-4037-AEA5-94E9400A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1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6A62-019D-4BBA-8F30-CFE21D15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6E0A1-56D6-4522-90E7-275F34489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9B3B-4987-431A-8733-DA6975C5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6833-F343-4B15-9270-C9D684D4AD9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AC13E-B07B-44F0-A637-1A37DC44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1BC70-C61A-495D-9C68-1D488C0A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9B0A-675D-4037-AEA5-94E9400A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7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2A2A-B7F2-466F-A347-EC6F38CA9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A8FE-14D7-4969-8E6C-7F0C5D11F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37182-13D6-4051-AF3B-76F2D9175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F127A-4918-4827-802B-C267D61F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6833-F343-4B15-9270-C9D684D4AD9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35BF8-44B0-49E2-BC5F-0DF799D1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E5400-CC53-4AC1-A8DD-62E3DA71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9B0A-675D-4037-AEA5-94E9400A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3298B-4015-41C6-A53E-314B83B2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F278A-9FB8-4239-99EE-116104062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FEE82-B1E6-462D-9E4A-8FBA33CBD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E8A64-EB88-4A85-836C-2F81D1FA0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B334B-916D-4DAD-AB6F-6C023C910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C4ECE4-50E5-47F6-BF75-B16942B5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6833-F343-4B15-9270-C9D684D4AD9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0BED6D-F6DB-4806-AEF0-AE001E80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DEED9E-534A-40C4-8143-7DA194F4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9B0A-675D-4037-AEA5-94E9400A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0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5FF0-F055-4170-BAFE-AD81BA46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52A6B-8AB8-40DA-BCEC-67BFF87D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6833-F343-4B15-9270-C9D684D4AD9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CBE4B-5145-438E-9B92-E2E35395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2A1D0-121F-415C-9FDD-93B05D33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9B0A-675D-4037-AEA5-94E9400A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9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812A6C-7B31-4CCE-9E90-22F6375D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6833-F343-4B15-9270-C9D684D4AD9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FDACC2-FB3E-4C2D-8874-AF16E339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EBFD8-B83F-4400-BE71-02DE51B7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9B0A-675D-4037-AEA5-94E9400A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9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A95F2-2814-473E-848C-88AA8206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4EDC2-3904-47DE-B12B-7851ED5D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BB08F-D07A-4FF5-8FF6-4F99F6344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31005-F007-4E50-9C7E-5C1861947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6833-F343-4B15-9270-C9D684D4AD9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52B0A-14AE-4833-B0A8-50E91C43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748A4-4193-42E8-A62D-CD374484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9B0A-675D-4037-AEA5-94E9400A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8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5CF0-6370-4D6C-A0B4-556DB3F7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ACA54-83A4-4862-8EA8-F56AA13E2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2E847-D3C2-4D21-868E-CD4BAB136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749B1-9537-4662-B51D-D0FD4311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6833-F343-4B15-9270-C9D684D4AD9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D3708-07A3-4C9B-B10C-376EB1D9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723B3-7BC4-4416-8463-8A24B12C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9B0A-675D-4037-AEA5-94E9400A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9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9F50E-89E3-48A1-8DB5-C45884F2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85875-1047-4052-ADE4-65662E4A1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9085E-CDE9-4641-AEB4-32FF92A55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6833-F343-4B15-9270-C9D684D4AD9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67C43-AD67-4BCC-8FBA-A84267A54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0D5B6-7259-48CB-9C95-458D292E5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A9B0A-675D-4037-AEA5-94E9400A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5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5C881D-04E4-451A-84D6-BEE280CDA3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E33F531-CE86-46AA-93ED-4F4E1888BFB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-30480"/>
            <a:ext cx="619125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498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ing dark">
            <a:extLst>
              <a:ext uri="{FF2B5EF4-FFF2-40B4-BE49-F238E27FC236}">
                <a16:creationId xmlns:a16="http://schemas.microsoft.com/office/drawing/2014/main" id="{C0C7ECB5-152A-4658-B584-E760B5B89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93" y="1129673"/>
            <a:ext cx="460480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DDEABA-1444-4BB1-B436-9C269AA9C9E5}"/>
              </a:ext>
            </a:extLst>
          </p:cNvPr>
          <p:cNvSpPr/>
          <p:nvPr/>
        </p:nvSpPr>
        <p:spPr>
          <a:xfrm>
            <a:off x="331757" y="1925255"/>
            <a:ext cx="5924967" cy="3007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WE MAY NEVER GO DARK</a:t>
            </a:r>
            <a:endParaRPr lang="en-US" sz="6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4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45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7B518-3051-4DAA-8154-F9E7CF36082E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TRINITY</a:t>
            </a:r>
          </a:p>
        </p:txBody>
      </p:sp>
      <p:pic>
        <p:nvPicPr>
          <p:cNvPr id="3" name="Picture 2" descr="A sunset in the background&#10;&#10;Description automatically generated">
            <a:extLst>
              <a:ext uri="{FF2B5EF4-FFF2-40B4-BE49-F238E27FC236}">
                <a16:creationId xmlns:a16="http://schemas.microsoft.com/office/drawing/2014/main" id="{769A2099-55AD-4ECE-99D2-7B5A6167C9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4038600" y="1405616"/>
            <a:ext cx="7188199" cy="40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904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17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DEB776-9E50-4B9A-982B-895E7A05C7FC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Creation of the Universes by and thru Jesus Christ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021DD89-BC82-4513-BD7D-353851205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75" y="961812"/>
            <a:ext cx="6574649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151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F529F-90E0-4B01-9C76-CE3AF3BAD5ED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 Divine Origin and Human Birth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24B703B7-48B9-4AC9-A78A-2E05B8398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4038600" y="1405625"/>
            <a:ext cx="7188199" cy="40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4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1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0F8D0-6CCE-4003-B744-3764F4B5FE3B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 Death, Burial and Resurrection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 Corinthians 15:6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erson with dark hair and a sunset in the background&#10;&#10;Description automatically generated">
            <a:extLst>
              <a:ext uri="{FF2B5EF4-FFF2-40B4-BE49-F238E27FC236}">
                <a16:creationId xmlns:a16="http://schemas.microsoft.com/office/drawing/2014/main" id="{D748CD67-AD29-460E-A7F8-3F96D40E52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r="369" b="1"/>
          <a:stretch/>
        </p:blipFill>
        <p:spPr>
          <a:xfrm>
            <a:off x="4038600" y="1405620"/>
            <a:ext cx="7188199" cy="40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8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F3A70-2080-454E-B18C-C5D0E3439DF1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 Eventual Return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picture containing indoor, sitting, text&#10;&#10;Description automatically generated">
            <a:extLst>
              <a:ext uri="{FF2B5EF4-FFF2-40B4-BE49-F238E27FC236}">
                <a16:creationId xmlns:a16="http://schemas.microsoft.com/office/drawing/2014/main" id="{9FAA051C-CD48-499B-8E44-322D5F5E3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03" y="961812"/>
            <a:ext cx="6848593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8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4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7B6DC-D727-4079-A04F-A729ECD21E93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Holy Spirit as Entity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2078FD-3E92-4F27-B8CE-F0D5FC5F6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75" y="961812"/>
            <a:ext cx="6574649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8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9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2C50B-C0AD-4FF3-B0D6-DECAA0B65B04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One Baptism for Forgiveness of Sins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A585C0F3-74D8-4909-96FA-65337CE4A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46215"/>
            <a:ext cx="7188199" cy="47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8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75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4373D-FF0B-4C87-A513-A14DA03AA935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Coming New World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1588E-99AA-4EFD-96CD-83153EFC4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75" y="961812"/>
            <a:ext cx="6574649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52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LaVergne</dc:creator>
  <cp:lastModifiedBy>Shawn LaVergne</cp:lastModifiedBy>
  <cp:revision>19</cp:revision>
  <dcterms:created xsi:type="dcterms:W3CDTF">2019-08-04T06:08:48Z</dcterms:created>
  <dcterms:modified xsi:type="dcterms:W3CDTF">2019-08-04T14:33:11Z</dcterms:modified>
</cp:coreProperties>
</file>