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6FCA1-6220-4D02-82F5-FED7972C559D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4AFC-7524-45CF-B58E-860F9B604F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2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sq.h-cdn.co/assets/cm/15/06/54d446e44af44_-_cable620-qao91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5905500" cy="4267200"/>
          </a:xfrm>
          <a:prstGeom prst="rect">
            <a:avLst/>
          </a:prstGeom>
          <a:solidFill>
            <a:srgbClr val="000000">
              <a:shade val="95000"/>
            </a:srgbClr>
          </a:solidFill>
          <a:ln w="76200" cap="sq">
            <a:solidFill>
              <a:srgbClr val="FF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5486400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“I am the Alpha and the Omega, the First and the Last, the Beginning and the End.”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Revelations 22:13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nikhilkardale.files.wordpress.com/2012/01/fo-47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371600"/>
            <a:ext cx="4762500" cy="3819525"/>
          </a:xfrm>
          <a:prstGeom prst="rect">
            <a:avLst/>
          </a:prstGeom>
          <a:ln w="762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14345"/>
            <a:ext cx="9162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is between is truly between you and whatever winds of fate that blows!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ata:image/png;base64,iVBORw0KGgoAAAANSUhEUgAAANQAAADuCAMAAAB24dnhAAAAzFBMVEX//8z//83//87//8///8j//9H//xD//yj//6f//0///73//33//23//xf//z///7b//5f//5///0b//2f//2AAAJT4+svz9cnq7cfa38Pl6cYALJng5MQANJoAL5mvubgAJpjS2MHHzr6/x7ySn7HN07+gq7Sps7ZkeKe4wboAKJgAHJeKmK+bp7MAOJuAkK0AEpZzhKoAGpdvgKlKYqJYbqU9V6CDkq1xgqlbb6VneacbQZwAIZckR51BXKFQZqMuTp4HPZz//48WRZ6XEjzFAAAgAElEQVR4nO29C5+iSrIvakZMnjn7OeexIQFR5C0WDykVyweCu77/d7oRCVpWr2671t5z70zPXflbq1oRkgwyMuIfjwwmkz/aH+2P9kf7/28Tkz/9+o3JeGjwz//zf/8DtL/86YEq8af//I//8+u3f/rX//mnh4n6y3/8+X/8A7R//8+HqcL/+U906N9+7UYU/PlfHogSTNS//9N//NLtn/5MRP3zZ6L+7T/+919+6fYv//4dov71L/DXVBL/Hzcx+V//eERN/iDql2l/EPWrtD+I+lXaX4+osQ8Q3xwWvz31uw3w9uFzF992+IX2VyPKshU3qJzPQ/L14Z8PTL01ahhBUgcPp0Pk/G6q/lpECc8w1oZhVLvscQzCfTG4Xb83sMdjcDj4+gPu+uKcfNwfe/tvRtREoNz6qOASIDOMQBTj4WIvTZO4C2+HQTCrAbrD1AAdErgWmv0guRL7ATMh6N9ka/3tiKIB7DyY4MWPOltA1l/ioVdIjzzGtOXDXtP5cHQ2FxPymaEnROTbDN3opa71N8MVguiBpItgIoptdFW/eyR/TaLqgojqZsdoi3HpxOth5Yuww4nIeisssbja+RHXs6y0q60bMKfi9pCtXb+eZiHPZNhIFSaFGbXZu4f1IagW5t+UqDxnorZotfIQeOdi6ETEDfLKSF49YSgsIjRc9KBuIgt40S0Q9wWqUrMr5JFnXA6GdbYw6MQaAeZ/Q+lHAyr2RNQ2BOcqm7K2hkU1Ef6JDl/LvULTQEiIKBb0EOwNWi0i2CJEEVhTfUuoElPJYmuuUfhbdaI5/hsTlWxo9E0I1hmOiURvkIPCnvLhTGISrC1ZbNCg45Ch3KVElLU2xSkW1mIgKr0gZoYNK18uI3yNZfzyN2U/kdLSBpLAYCjVLxbNILaEe6EV75ym563pGfPtWWiiToZxYhEAkWHUIJzFeMuLYcxjEIFhNEL45/XsZP0tiRrBAz/9iQDSw2OvQks1OoATMBWqiR4lWM5wPli8tqxovOV4XJisc4X4gtr+f5eor7ZxrYlP3+93vB3/r1Aztj8A7a/S/iDqV2l/EPW1Jn745fdf/sPj4tmpT4gisAz4uwdFCubhiZjfM4ae2rJCX8G3/vxgP/ckfNZigzH52+5+TJSwZ22zDX4nVRCs2/kdA4h4+9s5h53/pFN8JZwhTu/9JXm8VMQXfPz6SuAJZ4xZ4BB/290z9lObJNbjE/QwhLbsBgfCzYsAoIYvwCpTz65lWGibPMv8O4b1AOlAm4YaW4Cw4LGz+888NQKkNjWUd/T11OiOBJrCbXCwHbWpKV7oemwtumbojnv/ElG4jId/s2WASVZdlFDdNgZVbfTDgejdEJgcs0mOQYwRP7yDh3wHp87pjHxT5dyD2tGMR/7Oo2+QiwRSb3+xQEV77X8QyTGExm0igOyYnDTlaTSYIvYmVxBujdDdyWCHdGufLNBlcmWierfKhUhEGHlvwfZjwp4SNUwseH0wVYWR7CPsMzfBaxiveb6OtSpgWduGachtLRiSmiu0stQz194mwkvq98xD2HhuIoxDdlkWGFzIck+4M7WOPO4HL3t/DeXJNiDr7H2r57DQ1piIp/Yhja+2H8RHe+FAGQYvmB7sqmGimrPX+Lgys/LQNVmPXyEKDpr5oXUxyoqDTHJ7S/MQH72Tx5yQz2plzeVkId+dtvPJahd2F66P3SHdo9WoDjFN+eCFrjLnKGLLgN7HNRQ7meZRgnjln3syK3Edy6kiK1/psUGiiUIa8yawF7uYbGkjw2DjXT3s6SxNVOvJPIRXDFrc2DCDrxCFm1jfoFSYh5VHRmtGTIFh6RGT8+8qPdk7FDN5qLymIPNJ+B0K2QdFgs7W2hFRNFPCy5modzL4cHPsEdZAnSVRHSCvfhEfULRoAK5UL0aiMMuZ/ZBuXYU48edu0LhrM7t6JBXfCe0PRDm494iorMJ9iPOvsJ+ZtoeaBAXsj9kU3jL0DmoRZLU59cLGIwp2YXYGww4NlRriOGU6zXPodwd0F8Elwz4K57ym1CLMNoJXAcmRgMwtqLmz8D19Z5+MeuUu1oCt7zXBkU1g4R0a9v5BvXeaKEoD+mmPXmNOs7AJk22wnDJRU4uNZgOTPUYpkSh+TpTKvTDjkYpo40JoCztC+61ywMorliAi3NQurWS6p4ow1gaRsA8dcRwER2JQM6oCXpXCrStHVHyJxfwWiEB3FkYBC0cRH6PULwRELmZ15vFyjdIw0wZVvglzq9pkYIcCiuHWMJ4lUiHsDALhEhclWH+FKJKy2rYRWo7SRxKpQn8cRfH4BQeZPrpZBpk7CFj6/HGiFmp7FhxjZ4CySm5anr1+urfRchzvPdGyerz/BG7d3/rV1tfQnXhQwj+HSWb4Yc3hB8LgKdQjEtln/UpnqG9U9v0brj+ceJBf2/6j6/CZe+9bePGT9lOihFPeRKWwt1dv/MU02B+hSOyHvfsJwIRC+M2j9udDt4+P3lZBFv/HsHdPsIuIrrvfY9c/w36aZYDELXtM6QAWmdN6w7l4CSCkVS8MvDj0HDXQ4IvkFdDdjj5mzRECF3hjnBFa0Fe8RQ005wIe41svA9vpbzBcZL1ZaflXIUr4Ke6VytUl2KYmrWhVkWT2d8PThbSSb22K4U5e/ONRRK6A3KHJfC/7yjlm20yAt92wZy/rZy0p3W7pCrPqMqz8bU06eD0iqDdhJxhZm7A+mIVN0oAnXtTlHiL/sEz0EdYTvyNO8ISo4CAMkuDq3PgrPIWY57Q+m9HvOqEJfM1q2cXYvYaH0OtRrfl6qw1M92UbrzBo1J4Hbjor23RPVtJh6flTebrYa3Ntq2HOsbT2rTxDvU6rNGzRXJss/WrwxOHklt47gmFOMHz968yU1YdNUgVqbcqT8Gf4Qqjy5ebJIoicXaA1T4gXT0YeXv39AAIuLrhrAVO5TLtOr36cmrgvjo0VHKTdyZMCG9py7AmOcdNbvdzk0otkG0Ss2XBhCoEdKQwkTU4Ps5r9ntjHM0Ex2/ib3rRo3FcLL10FUIR3CQBv8xCveQrYOEiIJ+xn2pVKgBEYUb9it7HkQNSMcMHOlWZWo7rIE4F4WlI7BhuM8uqojiJeU16FcT/jS8ySOB07h+R63M5MoZZfDkj+hCjc7nC+Q/eK2NpgG5YQ+wdxRSgCO+aMmUsLDLDPB2zVxcD+8dLKei86c8+4sERcesXZP/uFAVciKn3LugKUy8jKcBLDZcET7AC31XDrKmzMjlcX0gIUcfZ7aHoq/QIbUluomFSRRXCfJql66NsqQGQcQwqJU0ksrMboZqqERZd4Cvwo1ZMHEYk8N0royN7zLPo2MZO9J2CjZX2EihgsMCcqFfQsBrWa7G1MtFv6SvMVhH8tojSiEIPenhC6Fg9uVP3zzaOsdXp2GDlzACGTQfHfz9QiHTRQGL5x+LABDT6GrvRRmuPxkhGDCDJVxIgbvhn6j+l8NlMZK1JTW6QT9YLf74BJpdUBh+eGv9DTE45DEyFkwzMSof+g6INvIsZE2FumTzVD81uY4t36Fd8S+QzQntQWptPzWi+WHwRUhEdso83DpzRBVQB0SxpXqlfZ1uoHbm0P/e5OFfaj92L8m9FPpsYnBGbs5Tdw7FXLfuJc3eVEGXC78pnp0bpHhDRX+vZwg7IjshxhoNy6SLJK+xcYQCjmsUdse2M1+nkmyRp74VNJsOl4PR73qP0cfJAAbq9XFLCviHvRt0KfqBHuNiadp7se/iDZUZoIIV/gRg6AfirP2C9SiRjt6glZ2gdSG9smyBKAhjRrw4vXeinnF+iDdg/gtVsbpvEs6bf6Cv9yYY4B/9CFGDnusezScDFb0MSLRLEPQ1hzZDec2J+o07Q9ajtPLV8MU9RtDlkI6tAvtU1WOB6oY1+IWWbUCNGpnjGwT+yxy4mTg9q8GNZzong+aH4H68B7972tOrvZQV0xO6pShRroim0wgZfGmim/EcUS5222sC/0vIS9stKan/FLGBuy862ity2hXszRnOEbRIWZVnWcH62TFR7MgGPfcMgxFJfENFj99YF5KAYnlBDvnlrjYmueRVEJj50ZsCQz68yECH8rNxVqsP8zlA6FJgpPDsY1WWJZJS9O46b18qLBOS5jYa4t7FUVXQ4Kp469kfuMjVYy2Wk4bLpPrrJ3wGXJBquHtQcHuzl6r+6M/QUbEt1zbfWuifqrNF/k3lMdLYB7RHwr1UmsLZiajSmAicLOFrji50SoDrN1/zP2G9ZuWmhnwVzJOsk9DGrMthdMLo7Ua40sc2HOBfZWfVTSMWfCapAfBCkhDNkl9pbJbCvJPnHZIAFOi7jBA1gGUgZXSZ1v/DcfYaH9E9J/dXoJcyaqR7wTFSzRfOcw/spsLCSExkT5tFbVZCAKpa2lxU+IEvv+2tPigYLElOeXwYE42QjBmuf5gnEzkKVtTQEOoV1G1co6C6tEj9kubINtT3LLX7w1G9neiJoq4sjRAhPhyctfXYwueQv2othxNNg8RfkcZ2lhuFWKm110rm423DnLDQKhuHKCsmhYUABxOi4GonZAVy6+QlQYu642cn2fUGtc+J4pAhqy6XnaHhKhRfYIQTQHrDQDyCbqgK72MwSFnfKVVhhvkDCWf2DmSgRh3psZAcE+Id6BLCHoZKW+zz26CYESVWS+r8wJhKl1O1s4RRjYpDtTgsSprTnNgsko0sESTpKor7CfGH0FSoiZIwbnwCioP1TK6CsYf4NbRHvwJJD2Xmoi734F80PjDO7pEZmIu0djcneQ3I/eerxhnIfjd9yirc8vEDU22K5WA6q+n2h/aHhTmT+MZED0MtWOsOKjz2cOh7uau58mzO9fMRpk9xtrYEqz+PX4FLB+VenDwIq7aWVNp2sj+tFI6UoshHCuHzjrCfiAYrZYDr+jobW+yLbAkPjbxouI/jFvDwu0jNCRkJ/4KMTNLUZa3gGn4cQ2DlgQSsi9+1Uk7sSNgDvsEGJAIfw7CXSyA0c4QATeIiA0x/xBf9HcBPuKcycszYI48BP7z0p140xCo2Bqz5yOqAhSmyP8WDPikGRePjXnc+ws54hB+55hsZjm+5c5Cb7jdGtBcD01H+YA5IOTCaL24mJ4aoMkZSrS2YkhrG3MX3bqkqzIzMynva1m2Wu02vLKyOq3095I7A3S7ZiOnoQAmYfHcidEh17UvTpe5hvzV51fl1HXwfJgeOD0sy1rwWI9N1KsVgQyCIDtp7uZeGrOxztlhF7uTslidV7JGELrJLEqZOepqylOH6Ez2HvDY95Z6dKeCa9yWllEdo/eRYPC3kXLWJrziXeU+8o8b7OT6h12yhhR/WaV8sXHVgcHnWVvRLiszU1qzjCZOnlQFMg+dX7MV5FEvpH5WywdXPJiAEWIsjhAF4gVJhX6HCZ4htLbbFfUZNehl4vd4ih4quE9OhGuSACX/uNMDRauwqyoMkISBE1LFVXNRg2g3BbWeYJXsczbvRALCCr5FnAOWSfrGEvILrYODHA0zizdOiDoQlOdJKggTwXq9EzCRBilQS/jziKoXegVbs6An1laTBays0gTPydKlAd32QMNMtyjxE0Caopw9VDGYYXyEN9lKpIKY9jxasouqxlJoNcsZbQ0pU4p5YAouzpmisCp9AkU+EtkLCU4XpHhVUF7YmEqbIIVhD6qUBa51WPC0ISJarSiXwboJV6O8UU1iAOAE3P+VeYZTdnBJsX8lP0muFvi9EgT6l3ei2ZfEmQmtvWu+8sB++XSCNUoHsxlOZ1yjKK4EnaPS695R9OgyZnXmymDTdj6YL8jNr4/rw6ttUCnx4LRuldr1OpCNsBj38ijU4VVeVgoegzFjSjt9WMA0l/oObgv+Hap10NI4kzHZ/UVSLy656plD9uzmbJJIJAcsj0rFIFnU/8MVJ3M5shFrNQ98yt2BncruFYVIJ2fCTaJhBkGg3Im7CxIdfsKVEbwIxCqQq3nlA0hmbYW1oOoESrzXIAq8U22zWzGUyzrwsHZ4dNQlCuERygmVEM8msdkE86hO9LVjjN5rqdGlCDEDS4MIxRi/HNXiTc+JMH9okaBPriWHiztEYrAZ9iBw13M1/sAWBXUGdxBA9xuPBnhxdjB/ea3AdwH91z5cuwy+a6mtD4o+WiwvbYhDgm+thYdRxDfpCA+ftfD11Mg/LdH3Q17rQls16UluX8Ih8DHhcVDWOJbR+dTI5EUYXB48It89LIQ4P3WuU3YgZQ/q3hgoE5KHu32E9IQ9vsdUAniRLw6I8L7hDP0DBXX+aKZvnUf9xGDi46AK8DxQ02q8+8gSqyUiI9SaOVORreNJg7+FSFZjJuTG+wYwIOgZ6rYVCa5rI0geEWCHwMnjRCCjHcXB3hgFomJrRpxBgib0yEe/DeAzkWi3Do4RONgYs5NjXX9zsS3ADWXC+TR8JVfIUqE5/kq8o/H1whEV7aOva1e6tcda0F7Cdf5fM5WU0X2oXvAdFFa5krAgi3doCx7Zj/zFYM9SWZoLb8sjxqmVPIara48tnY6XxCCmF5N8OZlhL13Xr6/Pga7LM6T7rz5jCTW6RrFNCCyraBezc9+VbwvbHBPBD3o9nV0nZpfIIrdNBP0jYIUAFlrO8819skBFgPYQJmnkj8dCHakkUOw48iRrCnpNfNqYsfcYZ4xq/FkuSecmS6nLRMuku1WvmuHMulo7E/mW2BdMbzKbu6u3eIxeUeciajDVOWedVZ+h3jVM4X2lpDN2k1zPDnWlH6Rmw4b6ytETZDZj57zXLbVu4dOKZNUNoxugiOMbib17h2Lo51EqFqaEzHHKotz0EudiJJ045RAhtvsdpyIJej71MVW69I054g87kNv2b/Rc4jFDIPqkag1zxTBCC+NkO6JgwtNkJaDOsUst9rlxaZf5NF+MLueEzUjopYo1vLdkzKzCWDmyNlSIlgCD4nPL3fWoQWvkv7BLCXO8S10O5Q1u1UVEwXm9SrcqZIqFkwUPf5Rl6Z7wHeH4H52EdK1Glec0d89hneZqK2PRZHm0t2R9h6Yk9gS3kLIavXqyEnARH3K4XpKFCmdjObkrILp8f3NbjA84ps3EpVoovDwhvMazdny7OLssH1BAmjLplszMFML5NnY0cwd++U50ETBWuBFi/2UUDvdothD3+1WVmsTb7stVh8ynEwknDuQLdU5uhgkVkaiSoBtAH4vq/fjKouX8vBlokTAKJjEwgTM2IKJLdwUfGc03rXunghXEVCgA4Q9JmbgZsIyCVnYg5va1UzBbidwBqhIB1yGFvyrQ13RVcoh1OKDcE2Rc6w/+VjxOqGM/nFBhco2RTwcBppzdkrZgro1Wfr6n7ziz6Me47HhfxihxeTj6OQOFIY/Y+T6Dim+UT2fr5hMxB0K3N0bE4RPim04DycT8XDd473vau5rRD2G2PiJVeD8ZCsTJBpq++zeUd/Y99+19oX3bTTN3By+OcJsvPmBr8AaJB7x0ie6ngUIpp9yIe1GHu++lu9HKwdjkeOKRNnnIIW4f3182qNTW38dmKOu3c9dQ60EvHxD1IAAJ2LINZuI1mJc/CWiSmnhZMjFESj8I8jRawEQpnADvEPOJaFBYbGxSLqdN7IQmkM1+iS4WzWjlcUXiwAUClOYPmc7ElE6SUOgX/DtZc8IAQfXhAYe6mIrcZUjZ+qBAhC+5MsJlxHuoNOkUMn+I33kCVEwP/U9gLc2YvCn1+teXhVW83mB3utyoY0huXLsi4zWry7BPGHghvDsojyxgLTL67UGIFOLjcFgNi1zfbE8J0a3WFvBdWp4pNQYi2zQX3QvxErWbPp6QXdl5LjflGuyVly6cCn6en0B2Om+CKC97Bq7nNPlxwDPx/kBF9jN5x/7/J4RtTBlFKlX0+3JNqWPcmoGB4x2cp1JRyf3WYQmCruEYEloQqzpJuoEyEFFYV+AVIxHBp9OH8PSRLq42Mlr48xIN7tX02JNrU6YnUjqo9ar1sykU2OcQ77Fjc3Rp61Nj6vCGak1rHiZC8OXln011QoPMRqhuRVTQG8vv8J+gsbpLsM3xKnqUHiRPIvocCqI+S5rTnmz+rQulm5RoOpVz0RtgoDRhCZqQ6rMq5fvqV6ZSGxPFydAz8dqZJo4ZJBPzSoMt+3eBHtnaI+DmIEwF4BLdx8MLl2y4QUhC3yfLJetN2Rt9lOHL38VnY8zwrWkjAl/fWlNTcgAzwt/K50GZhNZ5PIFiqOUoWNKW4ccTr3avqP3JoPj5FXimuCGSzc7MsPZR4kXu9pL6TFbEBgYLlYrkyNc7FZxpsSvcYvS9pWEtQb9c5PA0QTLyX4UShzCZzJ7q86pL5OVl/Q2dLl1RiYKdBahCNkig58TtWqbi4BLf/bRm15mtSxNs2/6xl1vS4YTsKzkvALx3iwsaC+9QVRgde2n7KB2jea0R+t0ee+4dyQMyxf3Yq3Ym3Sw1tfXkOHHoW1KZ9G0u8HjwPbfjDB7NdpLsAzBaWlBBaq8vO8YEqy3i8wy+PKdj2cW+S3N1IZjYeKnRAnlsPQj6UPAwkVzwt8ci2SXbekTLCU4JCJsdiPYVsz70njj2qB3HY5IgKs0++mNAfpiEpMFyT6nBx0inqDlsK3mjiKdH5bjgLjpRH0H+s8yb30JRbd3GlP7jYcNB3RYORpn/5QoeNxRMT63yYMGv2OG8c8HZvjNdRMdEL1BFCKCQd6NXUYvA9z6nNxdE5NhwPd+7/8K95aw/TAeETo/nSnxqMfH23+kUtKX7Sc1+ZEJIuL8OwgADncFHGaB7dKcWLuH88xPOyhgP1rxcPgujFEPcoGUcPgJLT1TvnO8ITOyaob482OCGszVA7i7jQIvwEnZQ2eTYQIH6700x4RNs+6u/Z6UrNM+TIO5xofu8DLi7iFO+DG+j2jUHTtOcPMZbT0j6gpkehE2F2Q2t3rXh3ghxtEeYItgRGlCMIRHLNKSm5QBjnLmttKRQz5M8jkEF3Us0pxbN5ZBUg8wGHt8Enc3EeYKIbx3LxrNSnSfOcMV4KgfwRAR4oDw+TyIgQOtoGAZf5UoWF07oqtFdXabacMsRbLTvM5IFh2mrxYspLfisdnzrlTbWbtj6NCvmsTf9QtCSeV27tvb7qWZvTPM9ic3o+e26YEsdGs1Ix3YzOamuZJRi8FiezVF15xe9Oy9X67vaL+sanw1vYPs3XLZLAZH/3bqkOZ6dfCtfV/ZXycKMMn9A8lllO86iZc+bRJZh1knswqnSatNBjI/10JWOhdQyBfCcUYAM7mMrUvoGF5ayfIT53wQtZNNKLduUcsigXm0BVFO4quZFAjs9oK3AJ1WTm15NS8uGdhnnO3lzOKQQyYbZ9PLtyyoJX6zwfmZ9CNEYS9tIur9ZkirqzxZkKR7jzAAzumhaviOsBCQD2FGgh+810msZNvtbB5TkuDlM/TWkFcThVOBebDzIajEuuvBuvaVwg2ZjRxnQhqB6kEjjDrb7eKleDVhRoxpviL26hLQaopCsqS/TtSJs+HdRioiaqu9Cm4vt4Hc2YQukki8So+T26y5xPPdisC54pQGYcg+lBDRuL0cD/4n04+MfKX9ZQd5dbBVdSoZBMp8I16VtNIikqbe93MIpX2VaxNnE+89q7rMPCNcOfWRcOnWaR2s03Aj9aGvElVelyCutIhwiKVwKoR7nh8R2tm7YBjJlTRg01zKDPORqLMSYQUwU/b1fU7PBIMl1l784CWC6+w019h9icF5RVh2NrtwjiqUljd9L2NxuV55Y71Qp/e2B+98TsExRGiY5gJ1qhkkp12bb13II1yWZet/mShhDguJtwOO88t72HQZCZZRt6g5WIqEkxrdBNYgytlvYZHyUsIKhKXU423NWw6aOdxjEIEaOZAVxUhB3fIaLP2Nz6E7Mt/p1An2nSi0TO3/AGV+3Zy/H/peTuSIAp438aGuvunjN4WIfvzTw/fndvdH+69siTXHQhPO5elpdOLn7REPA81/mDpPy/CzUCm8b0+F3U+qDj0lSgw7bB5OH0zzt8kH/tJniPvEPZ7NiGHMf715pMZOOOVc3Gf8noOoR3y04Y55GBEmEYwfbzwDhwBu9xJ3l9TIrz8jCmwS0+C4xL+MGXixuGxUCF4KBDSIKKF8svBch3OyYv7j3KeAwDSJPgt8S9nCjAWoIYwEpg+4cwNC4gHBRFpE6YZ+9G87SY9+7BAsBNemFeWSpZmgGxOqcYA4JNMh5INjMZKgkYlU+OD6wK5GXnyphpfPAO2uZ5u62e69Gg0rWHK+m4fexr2gfe7pzxb9+WbmpJe+TzFp6g6jdjliXhHMjtMaV5fuEi7Rfpf78/XCai2cv83FcV6XIdmFOLW8RVSqcLaZjVWU6lV9zXC73a4xmZJhFXnqNRbUb6JWzUFnoi3fykWMxXyWyLaen64LH6vmcEFvkc9+ksRoGqEAwg5eHh9tI8i1O6WRvR0TXonl1ra3BDSCk5WehVcR1iVRd8JkJAqvguxbONuiJkXl7/xWSHaNmK8KdBxdXc0ZYmlu9xaQ/ZqdRqI2MRJi2iZyqV4J1WBUkZEapdYuUTQgg4k6ctxevYKYy2Yn5likzgWjreSuxHOiINi82Lx7MFJ9HhVaa2Mb9BhueFtkFbhbXPR79s5gWgUVEge2NGVDZybxJumrK7KqRf+QpISBON66RfMql4QZ5qLkrA+Vl3s176NxqxzUtsApbh1CWx3iCaJyV8hjs7OlM0eliToERBQpOZhj74gTEqro+wzByq/VT9jPsqRXF4UM3/DaqW2vCU2NjMMEVxevioDDwpVWzukjRwZLsTMDGXp6eDhzMaqZKBEepX/wlshbeHmPGa5g6WO4xbOQpfKl+QprS7qDQADeVNpLAlbCmpIhL99CmLr7XNJTpOehgUYXg7e3Zkh8c1XijMHRJ3zghb7UM/l0/9T5ZeWr0+WywGWCswEwqAUIP0L/xUgxeEP/On2PixSCXu5X0x+DN1gAAB6zSURBVByT1Wpr4UZ772erXY3s5VXly3SHy3XOSbRYv/d9kJ+mjcLamK5V87qOMJzNex8Lxif0U6801oTCONtYBxDvxI56twhSrnk7a2cxwI+MhcNbRg0iDqPFaqea9ZBD/zSLTIcETDA5leEWjBVaburdDfqjGLINzQmMBjuQmQSDdAUdnNAy3yIQYeuguE4EG0LAwMfHbZrcz2yQyuJ2HdwyDMadnGJy629IOhhkech4Z9ycP/mpSP/cfqBHH9uoK9R3NKuw06z8tA1F4GN4jXWV+ZtyBb9p38uV/O2hLxMF38b1v+16SLhhtg2+56G45vmn48Jp2o8cjcHV/3Oajj+ne/IzRCHuqSnCnH7o+cnkI6Y0xh+E0yEnazL2zoT4jPeYfcj2H+o1jJhDvYZOZd6A4Q3jCxSTOwZ5YPhxEHfPxX+dKHRJ5SeTxBFChUPqGrihyQU7LI7tOQCumXEysrDttM9UkamAEyuVpxJGz/bgrVGhy6YI6fuLJcxQe/hgWSAvI85+moBv6yCQML0tgaTABerTHVx/dLWC1OQ8GhE4/Zd28T3TU1VT9+Klr0qMZ/typ7dW9PkKmphsM2eRv4fOol9uFg4El2A539vJrmwirDOnbN86TNfbGRPsrvI2g1f0XyOy8Be5TrFQZO0pZarp4Wzh4XA0OD7uvuZvnjXN53HjhzPJW39FvIoMtes3U1ec6u3LlyoYPhPpJ+l3wgiRjFgTdVb5pBRFL7I3fIWtG55sZyqcNN1JsqtVKyE5k/0vj4FrOGpuvpqyZhm9s4N3n4iKtgGnPgYtR+nDt6B8XS/zSKaFv0G5Y3PW6wOBTSAbpw7qqWCvDpwtuYbuKA9B4iHOvlRC7sdEcSU+/8ApfgaepGB5LNx57yGxEoHBU5+b6HYcOVtk78gZkrSm6Ap5iOMLOmV8RNb3BEL4TEGgxjucZN/udeZomtu+bHyy88PcS9kJwes3O87gbOKFLPquCrmqi0W6egq9jbv4zeWA0H9zpsJO2r1FCNIQ2wwS1pzm2YIwwr3h4CVEa+noPSkeYbKJOReca+W2chcTjlJra6VSw9SOH7QOpCIzGpOzTOkLswEBkKjHfYSHwG1NddLTZ2Jjn1zZBf4qTXXVEWGYOFdXhcvMOwp3/d9kv4k4lNvWvyAsLNUsNhvtKjlNyUIj0Cesy6oPtJkoLN5MY84BokAQAi1c+w1oer1p1OoaFN2qD8UV8/V6A2q3anU48O319WAK82JUAOn0xJvgIFkbBxHP349LeFWOTksHb9oekp0FVYHVotn9d4nSCfZDxjgrylHkDild+hOOqYxjAYZBNeIQFuatvFLoULjQ2eo45OuPpVs1WtBbcMZjQ6kH/qY7vm3yfBzE2MF/k6ifttFyMr7H6MKp0uYh7cA0P1nF5jd3EA/bIUYw9G37XOdAP8cfrLCfl274fOHjt3F3jZl+V3eYXvIAIaAgtEvWst7hozeFfrpIBG9VNKS6mILdo7/tb/DS3UYgKnatGt8vPfkTHwXZfT3e0APH+LVzefRJoN5pjEsbPnwTum7UmGd78zVoziJZmvHmCBRkCyFUmXicOeGGs2ivLTaCHhwV/3BC3CDtji1+trX0ZQl1mX/Err9MlPC63C/axAXTi8Fy3MJMDjX1FnsWAQfPZdsZSPimBAyG3AyI9z7EkzCzOadJr3TX03EMEve2iKP3xPU2y4I3yImhgsx4XxyyLq3kFIVWJ8Y7gBXSPwIIT+LOjUNw07LQdWNsoQ5J/LuJIg2eHf39tHCdRXIKs0XXZcnlkEDeJQvTmkU7LfWK5pji8qI3vYv4lF3EblbN8yXZgmwTpafE0BtyySSz4mpeuN5uW8Ahxm0dPezUwaEysBXN9qHVcqK5eq3Ojkc2W4PbfjnHZbNtAzea5gw03Ba3s+3x+2v/qY+Cq1vwJt6GPRLZQYY+7xVQJ1VvsYpJv/N1zJFuOaTuQ0soD3eZjCYvTtCxgbgWyJE6JmpqgrpKwc51PMT+0to9hANHoiayVWAZtpzxrhIvSgv0l+EO6fvyQOgD5Fxvq7QvyI6O3z9TVjLLBLzqCtkH12Nzm5eGveiIIL2vQq+Wfcru8oGoKSfhdC7n8iz1xliuDsWVkJioM6HTOdd5JtV08LPZ0X2otEcISH9h6WO9857LzkZCGwRSlrnHG6R3PiYR0ELmsflbejA/guzPSuEFIjkC5xz2MXahFw3YCcyVY6ZRejQDnfpARIF1tnhL+ARmvkhBJ11DqUUYzZTS7Fd79GyEYqqzmvec2L1S1V0Gms4qCweifHYowlUVtdnFwc7MltnW2W3l1gevApwNRF0Qf1sD7+dEOc304gi4koht22oTajMuTQV1+F4r2J+WOlMecprObK7r0gu3KSs4sFcYd9rOhbTcHj3eBB1Arn1MhIY4U9OCrG8jeBv0gQj7qq74ExC0dfkEWyxX9AS388sRo97rZK2EzXm0WolZibjJ+N/Hflq1T2DEER/pgmKEAfARTKZDw68aE/CBsQL1B1oYN2GPfWjpTL/clDBnjt0t08F/MaANTuAncBK8DeX/bnkCfN+PRL37n58SpfXU41L8np4Xj+574FTT8WM+oAnx3Jc/qNsfVG++CXzi13ztDic9OinuHzn76/FGT/WUWy4Od1Uybmz8pineIjSao7B9ycRx1PgczSdgI9ZPiBJ6n4HOwPlOg/Z2b5Vl1rCWoHJ/2x8nK6jF7Gt56eaalqYan47AcLj3WA1sMrikuMSMfBn0v91ImGRidH4Nwh5KNZYlGwY6VKrUCJU+FylzKyeAjceHImaDM4OEK4weEEa/PbuURai0C+1+lh7Dgt0j8kszBZvBjaCSkO+cRAND5XtH0DdL5bZOyBN2Xu51Fnp0zKxJAHGEWLBLIe+WOZQi5foj6VCwZWkXLthOkJsQFxYNpShIytQAYcE7qYLU3hOUyHZczwqvcRVgQNCE/p8QUSk9MOo+8RNn79LH5augm8WgFugciq+lm5IFLuzYnsxzMneXdbrQ5RcPUZbjpYoade4T7Yyx0lXCYdiibyqXS9K/B2mv2arbZNC2+7kD10Kfi6u2eDGT1+oSeNdojskizS/o7THaZTMrbZr+Wu3k287fsXV57cI+jI5kNXOSweVanXx4EWHTXmhIMm/8o/KasI3VXB6uy/1X9noI/xAY7fvFq6W7U6TrIm+AJwKznQw2lqFMXbxjIqdab+qCCIxFlTGkGSEpTTglcuNnedDq6pkzU9ZhupehNVVyaScpysYiokrn2HGFiaVjtrLb6WRFfBdAhveL4210gcxckvI4YzAVhGZm8m2bAl6dujFJo8ud+yDSnu3zPZqW3IYRGeCdU49EMa7gbYTxhnT6WM0Gr0NZ9yRnlzPx3nszrD7S1Fyb8hgXZaSz2oiHsMoST3BhNtz47J3YOt5evS59hDSS9A+tpODIXh5siPV7mR71Hiu+dO8RUeEb56FcAeOaKN7FCEQUdvbXRLr1Yqmqx6C3jilMA5d9BsIuLbsILpi18QaHWjGTAbmMRJ1IU2KlA3rauflqEuTwe8dlhxc2SfxiJaRwofHsKaQbK2sJ/OA8sJI6KfAtxKkVWTErOexDi+CzKJeD2LAgKoQhvQrzlBBJZNlr7D3L26krcl2KLxEF2bWsdMrCngZ72CbatxD2lxjzU3WIaRqGABsMJce4fiVZjJiQqDpqfOHR3NYgshSz7Va/xKM5HnxM2ZZSXW9DXF02JqeUW8cmN4MUKw8btW+bWGPgTZPCzTiEyiTLBRLwI4wKwqJR34Sg6qZWqobPL595qqdur3bRAhhHm097EHB898tw0fiPpSkZYtNDZ8MpQoyVKDUP3VzIukYP4GBzcvd83AS9f3l0Y+iD9jvebiJgiH5o18Bw1lDHR+8h+BpR44ifFtYTH56FGyB6+PETnBDOBE/80hjrAZxP9Ck/ugWnftQPpRUeGrjOY+XjTx18obzk9QdWi/41OxQ3Q767dMtP7grhnh4vhZnFe3Gtazl72DvJyxKM798C8gKE/V3vChQvFUY/qLv2vHQDzy8bNx8eh8nkU5lIt4mPu3FETrIM44GzYPRvzB+KTAOeuUPep247I8SgWeNSzuJ1vAU8ZF3w1JNpMlQNG+Nu4s4ZpBxQuNa95sMXiRJugKlpetbF2scC7CrUw1DLDdmARW5ZddzFtDDkDXSBlw/5qVZeKLDfjFT16HQwKfa+AL/KOBgE6RH14IuIwG9WpWweT2YmqSC6LgGbbip0TRChomLng7vXG5kDV/CPYO8LneYZzpIAQmVeCFTU3/LnM7fzAYw4PKrZNV2gffauLDWhz4JElEnUqfWFxPEE/fNNXAx734RzDo+R8xrGnnNR8wAvRWhA3Ac17xmF1hJxlkFTVUuMlsHgZriWyUrBudil4UEYvk6cN69earjWa9qz83afuIbYp9Ys2Osa0stZFJLIg2gZT39T+PSpkehf0zxThiNPsMxQF/OLd+zjqmRWOYapiG2S9b20zrBLEY6ezD3ndeOjW74m6HZxn+POAWCixNky+t3Z7yVM5QnB197scyg7J62lc3G28dXTG7K9BHFrVYneeym8vLi6jVVl0Ukn6ZmMbFpHyMv8t8Vcn+mpWR3WjdLlJc2trYniIhCC99IEld8xonD6+3ZjGItMNy67Z4hBfLv0zype5CbCRQGWevyoZJ6T5oY5MlHHYU0RJCCcYl3wugkrtqKBIzdbaxMMRPmHLi1aeWzCQXQq6owLVgen8rei8xlRzRbLCzpcXtJJDvZJF4Ms3bAItxCRhOBUDfsjFymuL5wBBvsKlnvPczsvOMqsF/PA3yReZ+c6B+KUWdHcNF/ivJbLvb3TsTwD4RjapX3wsN/igteZcFZxZthcfYPZXhi5M88x7exwrm5EXZ1woezX3xivz6RfGpJFBFbKpaQh2mpBAUG34S/FxiUE00Fyl6piH6WJdrnUW2/jHrtIuHRpJZx66QlID0WiV1zXVkoIv+N9GdHBSzV2IHMjJNhBICUJcHj7nvCXVepgstVFHaByaN7ITDnUmv0cnXUCMR/6Xe8gEOJeaEFMbi+OGGrz3BHFgzwFuO9E419HZ8VHkelb3ScchDmMZ+orBgWCg7EI9zs93Hc8fisaqFNFxySL38N+N4rEDSgMDoVbve3vNOsLsfNvQcdj0Ug2bR5LO/y0s8n3ky+eWr6hLjMWdEMmpMnbHWEK4dsPqBLZ8of03s9pPntirI8i+xOT1Fn+UQjrB1jim/4+6ml/tGczZZmg3iV0cfY6rE1e02vkPQwwRHgGl8MNQIhwc4uQ3F+KMeAPMW5lECYBwNsLKzQnMaIYUQJXWuJi7jfEIo/BmHcBH1w8uQMUGHhoBDxfJQpSkXbllmQo7vntaw6X4yaiYh+sesHRXpUEXYj+prLIPDr6mHEle8FYydQvxchNURwDUNVMgyH3+LrBAhOv2GekIkicZMjbqLwl40eRdNdtnKRkY5FYWWaw7S8cPLczjExVoPs2lK4X0dIDAiy5Es5lZ1sX+/gtBHxWjefdUVlpE1C2VrxY1LubvnUrya5+z9SFLI239GCVdrQUr3X4IrK9PwWYcrDjBboaFthHwQrfC7Hnh2SEit8YEJV1v0sOsu+CmWtvMd05W73dmW5mJi919IbHN9cw3R2XPBGMMWJ+84GfajfHMnfnjr+yyX6c+X6mVm24gC8TBVxUmSVnYGhPDRhdHsal3JMh12vWJ72s7H1a9S7MgdRnVsnOC3d6u6J17eyjfZFuI3dtrm9QNgmKBSY72SjRy8YhZnO3so27nd6PaF0JoFzQPqgpci2EKhuATdCmVZBE0bt+tG3Q75EM1bcgrAlGWmuLq0X/HqL41Yvi4g6YrpEA5oyIAnQ2HI4iADDB4zamv3NT6g2wbjnUbTpW3iXK6LZcINLa63qFhJgSIopmurPFCreEPBKaqbJypB6VmiHQmvK37pbwBowbLWD2FlQ9aftQ1z+xXiKFcFK4D6KM1gMDntL6OlFnJcyFuBXAEzEretOQVWrXGlZOOMlChH3gLcxZlJdYRICby7Bt1YC3tWmdXW9tH4OC398RVvEmFwbuEzzGtDZ3dbJWcSfrt6DQ75JRK2TpZ5WwtgPDgSEJC5sdzjr0T2E254zmvgjqel9Zl9wt4zSydD1t8VWitAqpQbhDYQBh8zISBZAVU2xyLQ/1HtK4yh2cFYUScSxwfJeAFaFP+CA4FomdbnSJCTPaRIKdnYQZQlyKXU5AxSKw4dVjCLsCEbtc69ve5F4I3mCdZTFG2nYZMvTNgkOr+SbcIz0kpehL6nyZqJuz4aZsx0rTQ1Lk6EXmI7oAn47Ycgbm4lZxesi2gKFO9XBIi+Fhyz0hBRKAMGj3m0tgtPhgBBMjVKB/8BFL3KzUURfclMgXifpOG/X3IwrQdaNxTO+C4nt7LL/bOGT4kzLo2iHDg86+2unQfh9RYixY95A3ikNqyG2pqi+ggKEr3/6hb+J2Sni+Xnm9/Di89v323EV2d0KNL7DAeKm1+0LevQW4NrVmH7J7bjhRfLwn6/aikaHq5NAl4wXOyHjBGxoZXozBTTMemtrdBl1g65wtzak6Ffgzuvi9RJGR4E09EPtLJCDsjo4w667W9evaWZtqQ0ETRZBgmyCtYreig/zWCxK8x50FV7+syZa4VFoLOceD7x7SVQZmvXVF27aNKN0uB2HvDj7m/m6pPRNvXQj+dq2DYUOxQn4FwOZISrPuQr8A2Ann8OzdJk/fFmEc7at8i9S7b7eqOOAls7hO5cS0F5YZz/zB6bqGrLV726tJ1vu9yvXG/FnqXbBsrbWZLnXFaWG9+snRMeq4lZcoKEFtSFyWZXy11NQNr3LbuxowL8KgB8MfKuZiObyZ4fCSHTOce/HVXGDcwNT2n+UpP4vOG6AW4hqecqyTw8VS21vxaNKcvJU/ZFmPa7z46EW4gDNs0t2Ww4f+BeVUrG2cWk3WHJnj8gTT3F2AezLniO8KuXjoi4udm+ZVa2NjsdeUqxjGS2xmAwbBYQMIdqlMvPAo7a3ckdoL3vLrs7Tnpy8rQesMr4mQanNwpCJVi+O2z7nJ9S0yraZe2SmRpFgvK7k70nlCu2dwBmsgotq9kpz1z1Uq82CJ7km1KEtTb4tds2+iaHw0RWNpXVEQcqWL1ZuWovJi6eDA1sek8HJ0Lhjsrui1MYonmX/PiCIQZ+DhzTsu45NXvBJETRdaEYuFyaUep8zw6oxpk64Uv8oCwtaLdMmxRbLMwRDY+kXn7dm8CHv72BBR1hravFpybirw66U3mTVN05U7lBIT9tTfT8NltmQY5kSLnQ6/tTZpaOvFj9YmrLl2Z5KWTxbVs+qmoRCVgCwKCelHqSLNHQ1VogUxB4TDZnlifsj4LXqC2InP01k2Kk95wxYkDgbRUM812weFQ13uhRkVnDDAVooQbMgUhYXFoAsgqLLU8vZ6SVlJEHNO1fCWDfT3mUcPTlH3ReQ+UV3PSzcMgEKMf4YS1CPOeKxYPf46eQQHd+fG/TydjDH0Onq1xyS6+zu3JkO3IO7XjLV89PljBezhVYP/RZE+1H7+TRO/2ff4+OPE/OGbPSGOvumP6fl+9cr7GZl+xZH9oHvN5IPvfnTtMyPxu3pcTX8878J5nZ7X30/UFP7LN0TxWLF8uiUAjkNNoY+if9BvghskhJf7xV8GtAzOxIeja4xx6foLg+NBu68+gCdfTYb/AJQARlh6C0tgnskBXoyvypqQKMXhTZsjdrl7Nu4Qg30/9NtQZXkYy0kOaAcdS+eADu/DsD89r2dEkUEb9geRpmCSKO2bQIjN+4ZkIkSxgL1tHtsQ6wCLj7mBOhzAU/RyUVm6LFN+ow57OIp2uzWxeN+jHe1XvLOgL8u16IPLTgj7ovdKiA4zD5emOvQ+Rtmlh2MAfrPVr3UFr30De3ntdGkw77quRY1L73oi7TA1PrHHU6Is5+zmufUu09q6mlkvD96k4vSUYAZqDbuIlClp3uqBqDeNdUVwAV8lZ/stWytkb7cILynJ5cbqAt8IE63uioruMbUP8WRq2eyTFmvsDuJF9qlfyrd3q1fLWJ0sa8a+iri0Np4VNTwpwllbJAansn61jmFwMj97HJ8TFRVcYbRXvZPsD1uLizn4HA3CS5izDwV3LlcVyh5nSgunjkuVFilaIqp9bQtz/vCAPXyy8Yc8+gqwDTAPgmWtHebY+JeLf1Ql12XY+ODg0vcSwIOr86PJKER7CPGZzbkCq5UENWrPus4/vSb3qTl/UlHCpaW97VZGnSUtju0PsRf7OheEB4jenS8r76N0zj7TkQ+uxDpuEF8NJQi4ZAmhbVmkt4IHOpmx5eyI4GRLU8OOZdblGVcwL2Hj88vC/CxHgka6ijBme/SH1x4JCctEvct3B2sPpdkHX5wpOJvWSzGjvo0AnHmUn2nyi1KH/rDbAxyX9Q7zrjhlajSwzPracvAf0t5rYr3WYMj10a89EuE1mkJQ34h6AzhzgpK47qMZp/tmhti/mnipD5Xk0uW0rEW5r3kvifCnBUGYgSgodknvWaV8d7EqqjqZfZX9yC4VTuHzEmKMwO+8gDgduJeD0qSyeNRpmrp2fhun7w57vmK6MGaVgIeBYNg6vBW9sIRzk8kukUmwggtPeqkuyGB64Hj8Uguae95RLgJTmF421Ce3C5fOH3zeIisCEBb/HsemV/hfZb87nHgouCRuOzY7/Dg0btsYThIfjgT98V6j+Hb9R0h8yOB/KIA9edzdf69Pef/tsTzBqATEWMpS3E/42Ux9Sroc/lFqeCV0/bgRFITzrcIV3u0lK9m9ZIjgi4Wezof7xZ8jJR/0ivw52Eh0MCf+MEGEtR9H9SwvffHhQYDhzULFbG3oHUCPrxCZGJPHstbD+bX3OEH6Qzp/NQzmwf3DI3h4kwY3ayybHmqw8YwoMke+BRvnyP45UaUco2og8DTU6pXz27soHP/2JguBgl0Xt6Ca3tbMYeEhsKHLOA08Ja/DO7PyVNzfNsuZZpP7W7uEcxnwauSRYFSjd2RcCw9gg51yna/BRjbgW7q/08mRwKdu5+5lw/VkzKttzF+Xg3k40BRcZyf1np6j8w7VEvULEKdHvmjpOAeM4jzdks5Vl/kR87xdD691Gp4IC+fg2lrCaqa8s19qZwem196u+CUbdM50Pl1jH54aAWGpX+KqLlhk2IPblj5u0uu7JNM0LNvh/Xn5dInh5XrKfjpT8GLLOuVCGVeUp6GinTkQBUYsA7U+pI1ZKqfl9zk3sWDkAMsgMUht50ZMlmrji7lTGM7AY7gaYOGGLnWynSwza0Gm7nLPcWuvYX80oRdNfpRIbErrEKsZBDqqb+CpVi2cffsqtzso6R5WC2bJYCPdwjKzioP185ni8pL2kYtBtcOWST42G4jKV2SprjEr5I6jMVk1ueYtwz6CEd3Wncl9hEElTntCh/u9HNJvhxdFcd0qr0JxYlXem8n6VYMJQiaEG60hEYqZkmtZV7F37HZ6V8/VXm5DfvM4TOXFEYqI8ohH+QWRbO1nEYbVTQY8rXAl0aNuPopB8ZoadlWj9Haq5ToHdcAhpv3E8CXqzZK7OqlqJJQRLLlkJ9rHUL8ZgteUqTXnMs5qaTXmDOVMVInFuyuYqCLjJEtNlLfXYKPKvIuSXEIXlp3dHH27kWLORHGwiMEGjwt2sSwSDO97dJ4R9XqoS9NcVzsuBqWTGcJuXTas3ef7S2WVGHeYc72nIsKq2Z94PpThx0aMywzsXtZNdUpoCaUHnSxjlO/80LtYTOsywMPukiMXzKBfIW28K63P80BUWoFYE/zOxXVTnzVGecG3FUBz7NNhp+3KEu3mYOgNzotqboqvEeX4IdeX9nxPjO+gsHylsaiwPeosEE6Ovi9MYXHN6Wyo0hTyGyoEF0cP9EF0dT0oIje2xosVwQR+j0ZIqIDRgl7ssacycate5HJdHDHhLexBqHWqirnm9WSSxaAHIzRb+JbebuIS2iGQ8RWiRvRwe4+V/vn+rxi8Bg966A4KHnfyj04N8eni2+eH6gKTT0lx39YdGK76dM2nclQjWrkR8Uz67Z9qv7/j9rt9FL9C+4mPAsStvNQ9KvELtOc+CiwWJ0U6g+shzcvvZ+j+Hbbn5rxfirRSc1nkbiPT5h+DqDxFpyEFd1XRpq2eekX/ntoz6XdVRcT75sL3pSwOIH3rFyHrKaA11WJ5tgTHwNRp181U9J19Zn+H7RmgdYUwAw43OazZfBvA+zU018/yKO7Ke/KAK/7e23+rHsXfa/uDqF+l/UHUr9L+IOpXaX8Q9au0P4j6VdofRP0q7Q+ifpX2B1G/SvsHJEp8n6j/+5c//dLtu0T903/+r1+6/eufPxMFRNT/+PO//59fuv37v32HqH+A9ud/+dMDUX/51z//+d9++fbn//O/Hoia/Ol//8v//fXbv/7nXz4JxD/981/+Ado//+mvqib+Ptov4kv+o/3Rfr32/wAnIU1KeZY8G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png;base64,iVBORw0KGgoAAAANSUhEUgAAANQAAADuCAMAAAB24dnhAAAAzFBMVEX//8z//83//87//8///8j//9H//xD//yj//6f//0///73//33//23//xf//z///7b//5f//5///0b//2f//2AAAJT4+svz9cnq7cfa38Pl6cYALJng5MQANJoAL5mvubgAJpjS2MHHzr6/x7ySn7HN07+gq7Sps7ZkeKe4wboAKJgAHJeKmK+bp7MAOJuAkK0AEpZzhKoAGpdvgKlKYqJYbqU9V6CDkq1xgqlbb6VneacbQZwAIZckR51BXKFQZqMuTp4HPZz//48WRZ6XEjzFAAAgAElEQVR4nO29C5+iSrIvakZMnjn7OeexIQFR5C0WDykVyweCu77/d7oRCVpWr2671t5z70zPXflbq1oRkgwyMuIfjwwmkz/aH+2P9kf7/28Tkz/9+o3JeGjwz//zf/8DtL/86YEq8af//I//8+u3f/rX//mnh4n6y3/8+X/8A7R//8+HqcL/+U906N9+7UYU/PlfHogSTNS//9N//NLtn/5MRP3zZ6L+7T/+919+6fYv//4dov71L/DXVBL/Hzcx+V//eERN/iDql2l/EPWrtD+I+lXaX4+osQ8Q3xwWvz31uw3w9uFzF992+IX2VyPKshU3qJzPQ/L14Z8PTL01ahhBUgcPp0Pk/G6q/lpECc8w1oZhVLvscQzCfTG4Xb83sMdjcDj4+gPu+uKcfNwfe/tvRtREoNz6qOASIDOMQBTj4WIvTZO4C2+HQTCrAbrD1AAdErgWmv0guRL7ATMh6N9ka/3tiKIB7DyY4MWPOltA1l/ioVdIjzzGtOXDXtP5cHQ2FxPymaEnROTbDN3opa71N8MVguiBpItgIoptdFW/eyR/TaLqgojqZsdoi3HpxOth5Yuww4nIeisssbja+RHXs6y0q60bMKfi9pCtXb+eZiHPZNhIFSaFGbXZu4f1IagW5t+UqDxnorZotfIQeOdi6ETEDfLKSF49YSgsIjRc9KBuIgt40S0Q9wWqUrMr5JFnXA6GdbYw6MQaAeZ/Q+lHAyr2RNQ2BOcqm7K2hkU1Ef6JDl/LvULTQEiIKBb0EOwNWi0i2CJEEVhTfUuoElPJYmuuUfhbdaI5/hsTlWxo9E0I1hmOiURvkIPCnvLhTGISrC1ZbNCg45Ch3KVElLU2xSkW1mIgKr0gZoYNK18uI3yNZfzyN2U/kdLSBpLAYCjVLxbNILaEe6EV75ym563pGfPtWWiiToZxYhEAkWHUIJzFeMuLYcxjEIFhNEL45/XsZP0tiRrBAz/9iQDSw2OvQks1OoATMBWqiR4lWM5wPli8tqxovOV4XJisc4X4gtr+f5eor7ZxrYlP3+93vB3/r1Aztj8A7a/S/iDqV2l/EPW1Jn745fdf/sPj4tmpT4gisAz4uwdFCubhiZjfM4ae2rJCX8G3/vxgP/ckfNZigzH52+5+TJSwZ22zDX4nVRCs2/kdA4h4+9s5h53/pFN8JZwhTu/9JXm8VMQXfPz6SuAJZ4xZ4BB/290z9lObJNbjE/QwhLbsBgfCzYsAoIYvwCpTz65lWGibPMv8O4b1AOlAm4YaW4Cw4LGz+888NQKkNjWUd/T11OiOBJrCbXCwHbWpKV7oemwtumbojnv/ElG4jId/s2WASVZdlFDdNgZVbfTDgejdEJgcs0mOQYwRP7yDh3wHp87pjHxT5dyD2tGMR/7Oo2+QiwRSb3+xQEV77X8QyTGExm0igOyYnDTlaTSYIvYmVxBujdDdyWCHdGufLNBlcmWierfKhUhEGHlvwfZjwp4SNUwseH0wVYWR7CPsMzfBaxiveb6OtSpgWduGachtLRiSmiu0stQz194mwkvq98xD2HhuIoxDdlkWGFzIck+4M7WOPO4HL3t/DeXJNiDr7H2r57DQ1piIp/Yhja+2H8RHe+FAGQYvmB7sqmGimrPX+Lgys/LQNVmPXyEKDpr5oXUxyoqDTHJ7S/MQH72Tx5yQz2plzeVkId+dtvPJahd2F66P3SHdo9WoDjFN+eCFrjLnKGLLgN7HNRQ7meZRgnjln3syK3Edy6kiK1/psUGiiUIa8yawF7uYbGkjw2DjXT3s6SxNVOvJPIRXDFrc2DCDrxCFm1jfoFSYh5VHRmtGTIFh6RGT8+8qPdk7FDN5qLymIPNJ+B0K2QdFgs7W2hFRNFPCy5modzL4cHPsEdZAnSVRHSCvfhEfULRoAK5UL0aiMMuZ/ZBuXYU48edu0LhrM7t6JBXfCe0PRDm494iorMJ9iPOvsJ+ZtoeaBAXsj9kU3jL0DmoRZLU59cLGIwp2YXYGww4NlRriOGU6zXPodwd0F8Elwz4K57ym1CLMNoJXAcmRgMwtqLmz8D19Z5+MeuUu1oCt7zXBkU1g4R0a9v5BvXeaKEoD+mmPXmNOs7AJk22wnDJRU4uNZgOTPUYpkSh+TpTKvTDjkYpo40JoCztC+61ywMorliAi3NQurWS6p4ow1gaRsA8dcRwER2JQM6oCXpXCrStHVHyJxfwWiEB3FkYBC0cRH6PULwRELmZ15vFyjdIw0wZVvglzq9pkYIcCiuHWMJ4lUiHsDALhEhclWH+FKJKy2rYRWo7SRxKpQn8cRfH4BQeZPrpZBpk7CFj6/HGiFmp7FhxjZ4CySm5anr1+urfRchzvPdGyerz/BG7d3/rV1tfQnXhQwj+HSWb4Yc3hB8LgKdQjEtln/UpnqG9U9v0brj+ceJBf2/6j6/CZe+9bePGT9lOihFPeRKWwt1dv/MU02B+hSOyHvfsJwIRC+M2j9udDt4+P3lZBFv/HsHdPsIuIrrvfY9c/w36aZYDELXtM6QAWmdN6w7l4CSCkVS8MvDj0HDXQ4IvkFdDdjj5mzRECF3hjnBFa0Fe8RQ005wIe41svA9vpbzBcZL1ZaflXIUr4Ke6VytUl2KYmrWhVkWT2d8PThbSSb22K4U5e/ONRRK6A3KHJfC/7yjlm20yAt92wZy/rZy0p3W7pCrPqMqz8bU06eD0iqDdhJxhZm7A+mIVN0oAnXtTlHiL/sEz0EdYTvyNO8ISo4CAMkuDq3PgrPIWY57Q+m9HvOqEJfM1q2cXYvYaH0OtRrfl6qw1M92UbrzBo1J4Hbjor23RPVtJh6flTebrYa3Ntq2HOsbT2rTxDvU6rNGzRXJss/WrwxOHklt47gmFOMHz968yU1YdNUgVqbcqT8Gf4Qqjy5ebJIoicXaA1T4gXT0YeXv39AAIuLrhrAVO5TLtOr36cmrgvjo0VHKTdyZMCG9py7AmOcdNbvdzk0otkG0Ss2XBhCoEdKQwkTU4Ps5r9ntjHM0Ex2/ib3rRo3FcLL10FUIR3CQBv8xCveQrYOEiIJ+xn2pVKgBEYUb9it7HkQNSMcMHOlWZWo7rIE4F4WlI7BhuM8uqojiJeU16FcT/jS8ySOB07h+R63M5MoZZfDkj+hCjc7nC+Q/eK2NpgG5YQ+wdxRSgCO+aMmUsLDLDPB2zVxcD+8dLKei86c8+4sERcesXZP/uFAVciKn3LugKUy8jKcBLDZcET7AC31XDrKmzMjlcX0gIUcfZ7aHoq/QIbUluomFSRRXCfJql66NsqQGQcQwqJU0ksrMboZqqERZd4Cvwo1ZMHEYk8N0royN7zLPo2MZO9J2CjZX2EihgsMCcqFfQsBrWa7G1MtFv6SvMVhH8tojSiEIPenhC6Fg9uVP3zzaOsdXp2GDlzACGTQfHfz9QiHTRQGL5x+LABDT6GrvRRmuPxkhGDCDJVxIgbvhn6j+l8NlMZK1JTW6QT9YLf74BJpdUBh+eGv9DTE45DEyFkwzMSof+g6INvIsZE2FumTzVD81uY4t36Fd8S+QzQntQWptPzWi+WHwRUhEdso83DpzRBVQB0SxpXqlfZ1uoHbm0P/e5OFfaj92L8m9FPpsYnBGbs5Tdw7FXLfuJc3eVEGXC78pnp0bpHhDRX+vZwg7IjshxhoNy6SLJK+xcYQCjmsUdse2M1+nkmyRp74VNJsOl4PR73qP0cfJAAbq9XFLCviHvRt0KfqBHuNiadp7se/iDZUZoIIV/gRg6AfirP2C9SiRjt6glZ2gdSG9smyBKAhjRrw4vXeinnF+iDdg/gtVsbpvEs6bf6Cv9yYY4B/9CFGDnusezScDFb0MSLRLEPQ1hzZDec2J+o07Q9ajtPLV8MU9RtDlkI6tAvtU1WOB6oY1+IWWbUCNGpnjGwT+yxy4mTg9q8GNZzong+aH4H68B7972tOrvZQV0xO6pShRroim0wgZfGmim/EcUS5222sC/0vIS9stKan/FLGBuy862ity2hXszRnOEbRIWZVnWcH62TFR7MgGPfcMgxFJfENFj99YF5KAYnlBDvnlrjYmueRVEJj50ZsCQz68yECH8rNxVqsP8zlA6FJgpPDsY1WWJZJS9O46b18qLBOS5jYa4t7FUVXQ4Kp469kfuMjVYy2Wk4bLpPrrJ3wGXJBquHtQcHuzl6r+6M/QUbEt1zbfWuifqrNF/k3lMdLYB7RHwr1UmsLZiajSmAicLOFrji50SoDrN1/zP2G9ZuWmhnwVzJOsk9DGrMthdMLo7Ua40sc2HOBfZWfVTSMWfCapAfBCkhDNkl9pbJbCvJPnHZIAFOi7jBA1gGUgZXSZ1v/DcfYaH9E9J/dXoJcyaqR7wTFSzRfOcw/spsLCSExkT5tFbVZCAKpa2lxU+IEvv+2tPigYLElOeXwYE42QjBmuf5gnEzkKVtTQEOoV1G1co6C6tEj9kubINtT3LLX7w1G9neiJoq4sjRAhPhyctfXYwueQv2othxNNg8RfkcZ2lhuFWKm110rm423DnLDQKhuHKCsmhYUABxOi4GonZAVy6+QlQYu642cn2fUGtc+J4pAhqy6XnaHhKhRfYIQTQHrDQDyCbqgK72MwSFnfKVVhhvkDCWf2DmSgRh3psZAcE+Id6BLCHoZKW+zz26CYESVWS+r8wJhKl1O1s4RRjYpDtTgsSprTnNgsko0sESTpKor7CfGH0FSoiZIwbnwCioP1TK6CsYf4NbRHvwJJD2Xmoi734F80PjDO7pEZmIu0djcneQ3I/eerxhnIfjd9yirc8vEDU22K5WA6q+n2h/aHhTmT+MZED0MtWOsOKjz2cOh7uau58mzO9fMRpk9xtrYEqz+PX4FLB+VenDwIq7aWVNp2sj+tFI6UoshHCuHzjrCfiAYrZYDr+jobW+yLbAkPjbxouI/jFvDwu0jNCRkJ/4KMTNLUZa3gGn4cQ2DlgQSsi9+1Uk7sSNgDvsEGJAIfw7CXSyA0c4QATeIiA0x/xBf9HcBPuKcycszYI48BP7z0p140xCo2Bqz5yOqAhSmyP8WDPikGRePjXnc+ws54hB+55hsZjm+5c5Cb7jdGtBcD01H+YA5IOTCaL24mJ4aoMkZSrS2YkhrG3MX3bqkqzIzMynva1m2Wu02vLKyOq3095I7A3S7ZiOnoQAmYfHcidEh17UvTpe5hvzV51fl1HXwfJgeOD0sy1rwWI9N1KsVgQyCIDtp7uZeGrOxztlhF7uTslidV7JGELrJLEqZOepqylOH6Ez2HvDY95Z6dKeCa9yWllEdo/eRYPC3kXLWJrziXeU+8o8b7OT6h12yhhR/WaV8sXHVgcHnWVvRLiszU1qzjCZOnlQFMg+dX7MV5FEvpH5WywdXPJiAEWIsjhAF4gVJhX6HCZ4htLbbFfUZNehl4vd4ih4quE9OhGuSACX/uNMDRauwqyoMkISBE1LFVXNRg2g3BbWeYJXsczbvRALCCr5FnAOWSfrGEvILrYODHA0zizdOiDoQlOdJKggTwXq9EzCRBilQS/jziKoXegVbs6An1laTBays0gTPydKlAd32QMNMtyjxE0Caopw9VDGYYXyEN9lKpIKY9jxasouqxlJoNcsZbQ0pU4p5YAouzpmisCp9AkU+EtkLCU4XpHhVUF7YmEqbIIVhD6qUBa51WPC0ISJarSiXwboJV6O8UU1iAOAE3P+VeYZTdnBJsX8lP0muFvi9EgT6l3ei2ZfEmQmtvWu+8sB++XSCNUoHsxlOZ1yjKK4EnaPS695R9OgyZnXmymDTdj6YL8jNr4/rw6ttUCnx4LRuldr1OpCNsBj38ijU4VVeVgoegzFjSjt9WMA0l/oObgv+Hap10NI4kzHZ/UVSLy656plD9uzmbJJIJAcsj0rFIFnU/8MVJ3M5shFrNQ98yt2BncruFYVIJ2fCTaJhBkGg3Im7CxIdfsKVEbwIxCqQq3nlA0hmbYW1oOoESrzXIAq8U22zWzGUyzrwsHZ4dNQlCuERygmVEM8msdkE86hO9LVjjN5rqdGlCDEDS4MIxRi/HNXiTc+JMH9okaBPriWHiztEYrAZ9iBw13M1/sAWBXUGdxBA9xuPBnhxdjB/ea3AdwH91z5cuwy+a6mtD4o+WiwvbYhDgm+thYdRxDfpCA+ftfD11Mg/LdH3Q17rQls16UluX8Ih8DHhcVDWOJbR+dTI5EUYXB48It89LIQ4P3WuU3YgZQ/q3hgoE5KHu32E9IQ9vsdUAniRLw6I8L7hDP0DBXX+aKZvnUf9xGDi46AK8DxQ02q8+8gSqyUiI9SaOVORreNJg7+FSFZjJuTG+wYwIOgZ6rYVCa5rI0geEWCHwMnjRCCjHcXB3hgFomJrRpxBgib0yEe/DeAzkWi3Do4RONgYs5NjXX9zsS3ADWXC+TR8JVfIUqE5/kq8o/H1whEV7aOva1e6tcda0F7Cdf5fM5WU0X2oXvAdFFa5krAgi3doCx7Zj/zFYM9SWZoLb8sjxqmVPIara48tnY6XxCCmF5N8OZlhL13Xr6/Pga7LM6T7rz5jCTW6RrFNCCyraBezc9+VbwvbHBPBD3o9nV0nZpfIIrdNBP0jYIUAFlrO8819skBFgPYQJmnkj8dCHakkUOw48iRrCnpNfNqYsfcYZ4xq/FkuSecmS6nLRMuku1WvmuHMulo7E/mW2BdMbzKbu6u3eIxeUeciajDVOWedVZ+h3jVM4X2lpDN2k1zPDnWlH6Rmw4b6ytETZDZj57zXLbVu4dOKZNUNoxugiOMbib17h2Lo51EqFqaEzHHKotz0EudiJJ045RAhtvsdpyIJej71MVW69I054g87kNv2b/Rc4jFDIPqkag1zxTBCC+NkO6JgwtNkJaDOsUst9rlxaZf5NF+MLueEzUjopYo1vLdkzKzCWDmyNlSIlgCD4nPL3fWoQWvkv7BLCXO8S10O5Q1u1UVEwXm9SrcqZIqFkwUPf5Rl6Z7wHeH4H52EdK1Glec0d89hneZqK2PRZHm0t2R9h6Yk9gS3kLIavXqyEnARH3K4XpKFCmdjObkrILp8f3NbjA84ps3EpVoovDwhvMazdny7OLssH1BAmjLplszMFML5NnY0cwd++U50ETBWuBFi/2UUDvdothD3+1WVmsTb7stVh8ynEwknDuQLdU5uhgkVkaiSoBtAH4vq/fjKouX8vBlokTAKJjEwgTM2IKJLdwUfGc03rXunghXEVCgA4Q9JmbgZsIyCVnYg5va1UzBbidwBqhIB1yGFvyrQ13RVcoh1OKDcE2Rc6w/+VjxOqGM/nFBhco2RTwcBppzdkrZgro1Wfr6n7ziz6Me47HhfxihxeTj6OQOFIY/Y+T6Dim+UT2fr5hMxB0K3N0bE4RPim04DycT8XDd473vau5rRD2G2PiJVeD8ZCsTJBpq++zeUd/Y99+19oX3bTTN3By+OcJsvPmBr8AaJB7x0ie6ngUIpp9yIe1GHu++lu9HKwdjkeOKRNnnIIW4f3182qNTW38dmKOu3c9dQ60EvHxD1IAAJ2LINZuI1mJc/CWiSmnhZMjFESj8I8jRawEQpnADvEPOJaFBYbGxSLqdN7IQmkM1+iS4WzWjlcUXiwAUClOYPmc7ElE6SUOgX/DtZc8IAQfXhAYe6mIrcZUjZ+qBAhC+5MsJlxHuoNOkUMn+I33kCVEwP/U9gLc2YvCn1+teXhVW83mB3utyoY0huXLsi4zWry7BPGHghvDsojyxgLTL67UGIFOLjcFgNi1zfbE8J0a3WFvBdWp4pNQYi2zQX3QvxErWbPp6QXdl5LjflGuyVly6cCn6en0B2Om+CKC97Bq7nNPlxwDPx/kBF9jN5x/7/J4RtTBlFKlX0+3JNqWPcmoGB4x2cp1JRyf3WYQmCruEYEloQqzpJuoEyEFFYV+AVIxHBp9OH8PSRLq42Mlr48xIN7tX02JNrU6YnUjqo9ar1sykU2OcQ77Fjc3Rp61Nj6vCGak1rHiZC8OXln011QoPMRqhuRVTQG8vv8J+gsbpLsM3xKnqUHiRPIvocCqI+S5rTnmz+rQulm5RoOpVz0RtgoDRhCZqQ6rMq5fvqV6ZSGxPFydAz8dqZJo4ZJBPzSoMt+3eBHtnaI+DmIEwF4BLdx8MLl2y4QUhC3yfLJetN2Rt9lOHL38VnY8zwrWkjAl/fWlNTcgAzwt/K50GZhNZ5PIFiqOUoWNKW4ccTr3avqP3JoPj5FXimuCGSzc7MsPZR4kXu9pL6TFbEBgYLlYrkyNc7FZxpsSvcYvS9pWEtQb9c5PA0QTLyX4UShzCZzJ7q86pL5OVl/Q2dLl1RiYKdBahCNkig58TtWqbi4BLf/bRm15mtSxNs2/6xl1vS4YTsKzkvALx3iwsaC+9QVRgde2n7KB2jea0R+t0ee+4dyQMyxf3Yq3Ym3Sw1tfXkOHHoW1KZ9G0u8HjwPbfjDB7NdpLsAzBaWlBBaq8vO8YEqy3i8wy+PKdj2cW+S3N1IZjYeKnRAnlsPQj6UPAwkVzwt8ci2SXbekTLCU4JCJsdiPYVsz70njj2qB3HY5IgKs0++mNAfpiEpMFyT6nBx0inqDlsK3mjiKdH5bjgLjpRH0H+s8yb30JRbd3GlP7jYcNB3RYORpn/5QoeNxRMT63yYMGv2OG8c8HZvjNdRMdEL1BFCKCQd6NXUYvA9z6nNxdE5NhwPd+7/8K95aw/TAeETo/nSnxqMfH23+kUtKX7Sc1+ZEJIuL8OwgADncFHGaB7dKcWLuH88xPOyhgP1rxcPgujFEPcoGUcPgJLT1TvnO8ITOyaob482OCGszVA7i7jQIvwEnZQ2eTYQIH6700x4RNs+6u/Z6UrNM+TIO5xofu8DLi7iFO+DG+j2jUHTtOcPMZbT0j6gpkehE2F2Q2t3rXh3ghxtEeYItgRGlCMIRHLNKSm5QBjnLmttKRQz5M8jkEF3Us0pxbN5ZBUg8wGHt8Enc3EeYKIbx3LxrNSnSfOcMV4KgfwRAR4oDw+TyIgQOtoGAZf5UoWF07oqtFdXabacMsRbLTvM5IFh2mrxYspLfisdnzrlTbWbtj6NCvmsTf9QtCSeV27tvb7qWZvTPM9ic3o+e26YEsdGs1Ix3YzOamuZJRi8FiezVF15xe9Oy9X67vaL+sanw1vYPs3XLZLAZH/3bqkOZ6dfCtfV/ZXycKMMn9A8lllO86iZc+bRJZh1knswqnSatNBjI/10JWOhdQyBfCcUYAM7mMrUvoGF5ayfIT53wQtZNNKLduUcsigXm0BVFO4quZFAjs9oK3AJ1WTm15NS8uGdhnnO3lzOKQQyYbZ9PLtyyoJX6zwfmZ9CNEYS9tIur9ZkirqzxZkKR7jzAAzumhaviOsBCQD2FGgh+810msZNvtbB5TkuDlM/TWkFcThVOBebDzIajEuuvBuvaVwg2ZjRxnQhqB6kEjjDrb7eKleDVhRoxpviL26hLQaopCsqS/TtSJs+HdRioiaqu9Cm4vt4Hc2YQukki8So+T26y5xPPdisC54pQGYcg+lBDRuL0cD/4n04+MfKX9ZQd5dbBVdSoZBMp8I16VtNIikqbe93MIpX2VaxNnE+89q7rMPCNcOfWRcOnWaR2s03Aj9aGvElVelyCutIhwiKVwKoR7nh8R2tm7YBjJlTRg01zKDPORqLMSYQUwU/b1fU7PBIMl1l784CWC6+w019h9icF5RVh2NrtwjiqUljd9L2NxuV55Y71Qp/e2B+98TsExRGiY5gJ1qhkkp12bb13II1yWZet/mShhDguJtwOO88t72HQZCZZRt6g5WIqEkxrdBNYgytlvYZHyUsIKhKXU423NWw6aOdxjEIEaOZAVxUhB3fIaLP2Nz6E7Mt/p1An2nSi0TO3/AGV+3Zy/H/peTuSIAp438aGuvunjN4WIfvzTw/fndvdH+69siTXHQhPO5elpdOLn7REPA81/mDpPy/CzUCm8b0+F3U+qDj0lSgw7bB5OH0zzt8kH/tJniPvEPZ7NiGHMf715pMZOOOVc3Gf8noOoR3y04Y55GBEmEYwfbzwDhwBu9xJ3l9TIrz8jCmwS0+C4xL+MGXixuGxUCF4KBDSIKKF8svBch3OyYv7j3KeAwDSJPgt8S9nCjAWoIYwEpg+4cwNC4gHBRFpE6YZ+9G87SY9+7BAsBNemFeWSpZmgGxOqcYA4JNMh5INjMZKgkYlU+OD6wK5GXnyphpfPAO2uZ5u62e69Gg0rWHK+m4fexr2gfe7pzxb9+WbmpJe+TzFp6g6jdjliXhHMjtMaV5fuEi7Rfpf78/XCai2cv83FcV6XIdmFOLW8RVSqcLaZjVWU6lV9zXC73a4xmZJhFXnqNRbUb6JWzUFnoi3fykWMxXyWyLaen64LH6vmcEFvkc9+ksRoGqEAwg5eHh9tI8i1O6WRvR0TXonl1ra3BDSCk5WehVcR1iVRd8JkJAqvguxbONuiJkXl7/xWSHaNmK8KdBxdXc0ZYmlu9xaQ/ZqdRqI2MRJi2iZyqV4J1WBUkZEapdYuUTQgg4k6ctxevYKYy2Yn5likzgWjreSuxHOiINi82Lx7MFJ9HhVaa2Mb9BhueFtkFbhbXPR79s5gWgUVEge2NGVDZybxJumrK7KqRf+QpISBON66RfMql4QZ5qLkrA+Vl3s176NxqxzUtsApbh1CWx3iCaJyV8hjs7OlM0eliToERBQpOZhj74gTEqro+wzByq/VT9jPsqRXF4UM3/DaqW2vCU2NjMMEVxevioDDwpVWzukjRwZLsTMDGXp6eDhzMaqZKBEepX/wlshbeHmPGa5g6WO4xbOQpfKl+QprS7qDQADeVNpLAlbCmpIhL99CmLr7XNJTpOehgUYXg7e3Zkh8c1XijMHRJ3zghb7UM/l0/9T5ZeWr0+WywGWCswEwqAUIP0L/xUgxeEP/On2PixSCXu5X0x+DN1gAAB6zSURBVByT1Wpr4UZ772erXY3s5VXly3SHy3XOSbRYv/d9kJ+mjcLamK5V87qOMJzNex8Lxif0U6801oTCONtYBxDvxI56twhSrnk7a2cxwI+MhcNbRg0iDqPFaqea9ZBD/zSLTIcETDA5leEWjBVaburdDfqjGLINzQmMBjuQmQSDdAUdnNAy3yIQYeuguE4EG0LAwMfHbZrcz2yQyuJ2HdwyDMadnGJy629IOhhkech4Z9ycP/mpSP/cfqBHH9uoK9R3NKuw06z8tA1F4GN4jXWV+ZtyBb9p38uV/O2hLxMF38b1v+16SLhhtg2+56G45vmn48Jp2o8cjcHV/3Oajj+ne/IzRCHuqSnCnH7o+cnkI6Y0xh+E0yEnazL2zoT4jPeYfcj2H+o1jJhDvYZOZd6A4Q3jCxSTOwZ5YPhxEHfPxX+dKHRJ5SeTxBFChUPqGrihyQU7LI7tOQCumXEysrDttM9UkamAEyuVpxJGz/bgrVGhy6YI6fuLJcxQe/hgWSAvI85+moBv6yCQML0tgaTABerTHVx/dLWC1OQ8GhE4/Zd28T3TU1VT9+Klr0qMZ/typ7dW9PkKmphsM2eRv4fOol9uFg4El2A539vJrmwirDOnbN86TNfbGRPsrvI2g1f0XyOy8Be5TrFQZO0pZarp4Wzh4XA0OD7uvuZvnjXN53HjhzPJW39FvIoMtes3U1ec6u3LlyoYPhPpJ+l3wgiRjFgTdVb5pBRFL7I3fIWtG55sZyqcNN1JsqtVKyE5k/0vj4FrOGpuvpqyZhm9s4N3n4iKtgGnPgYtR+nDt6B8XS/zSKaFv0G5Y3PW6wOBTSAbpw7qqWCvDpwtuYbuKA9B4iHOvlRC7sdEcSU+/8ApfgaepGB5LNx57yGxEoHBU5+b6HYcOVtk78gZkrSm6Ap5iOMLOmV8RNb3BEL4TEGgxjucZN/udeZomtu+bHyy88PcS9kJwes3O87gbOKFLPquCrmqi0W6egq9jbv4zeWA0H9zpsJO2r1FCNIQ2wwS1pzm2YIwwr3h4CVEa+noPSkeYbKJOReca+W2chcTjlJra6VSw9SOH7QOpCIzGpOzTOkLswEBkKjHfYSHwG1NddLTZ2Jjn1zZBf4qTXXVEWGYOFdXhcvMOwp3/d9kv4k4lNvWvyAsLNUsNhvtKjlNyUIj0Cesy6oPtJkoLN5MY84BokAQAi1c+w1oer1p1OoaFN2qD8UV8/V6A2q3anU48O319WAK82JUAOn0xJvgIFkbBxHP349LeFWOTksHb9oekp0FVYHVotn9d4nSCfZDxjgrylHkDild+hOOqYxjAYZBNeIQFuatvFLoULjQ2eo45OuPpVs1WtBbcMZjQ6kH/qY7vm3yfBzE2MF/k6ifttFyMr7H6MKp0uYh7cA0P1nF5jd3EA/bIUYw9G37XOdAP8cfrLCfl274fOHjt3F3jZl+V3eYXvIAIaAgtEvWst7hozeFfrpIBG9VNKS6mILdo7/tb/DS3UYgKnatGt8vPfkTHwXZfT3e0APH+LVzefRJoN5pjEsbPnwTum7UmGd78zVoziJZmvHmCBRkCyFUmXicOeGGs2ivLTaCHhwV/3BC3CDtji1+trX0ZQl1mX/Err9MlPC63C/axAXTi8Fy3MJMDjX1FnsWAQfPZdsZSPimBAyG3AyI9z7EkzCzOadJr3TX03EMEve2iKP3xPU2y4I3yImhgsx4XxyyLq3kFIVWJ8Y7gBXSPwIIT+LOjUNw07LQdWNsoQ5J/LuJIg2eHf39tHCdRXIKs0XXZcnlkEDeJQvTmkU7LfWK5pji8qI3vYv4lF3EblbN8yXZgmwTpafE0BtyySSz4mpeuN5uW8Ahxm0dPezUwaEysBXN9qHVcqK5eq3Ojkc2W4PbfjnHZbNtAzea5gw03Ba3s+3x+2v/qY+Cq1vwJt6GPRLZQYY+7xVQJ1VvsYpJv/N1zJFuOaTuQ0soD3eZjCYvTtCxgbgWyJE6JmpqgrpKwc51PMT+0to9hANHoiayVWAZtpzxrhIvSgv0l+EO6fvyQOgD5Fxvq7QvyI6O3z9TVjLLBLzqCtkH12Nzm5eGveiIIL2vQq+Wfcru8oGoKSfhdC7n8iz1xliuDsWVkJioM6HTOdd5JtV08LPZ0X2otEcISH9h6WO9857LzkZCGwRSlrnHG6R3PiYR0ELmsflbejA/guzPSuEFIjkC5xz2MXahFw3YCcyVY6ZRejQDnfpARIF1tnhL+ARmvkhBJ11DqUUYzZTS7Fd79GyEYqqzmvec2L1S1V0Gms4qCweifHYowlUVtdnFwc7MltnW2W3l1gevApwNRF0Qf1sD7+dEOc304gi4koht22oTajMuTQV1+F4r2J+WOlMecprObK7r0gu3KSs4sFcYd9rOhbTcHj3eBB1Arn1MhIY4U9OCrG8jeBv0gQj7qq74ExC0dfkEWyxX9AS388sRo97rZK2EzXm0WolZibjJ+N/Hflq1T2DEER/pgmKEAfARTKZDw68aE/CBsQL1B1oYN2GPfWjpTL/clDBnjt0t08F/MaANTuAncBK8DeX/bnkCfN+PRL37n58SpfXU41L8np4Xj+574FTT8WM+oAnx3Jc/qNsfVG++CXzi13ztDic9OinuHzn76/FGT/WUWy4Od1Uybmz8pineIjSao7B9ycRx1PgczSdgI9ZPiBJ6n4HOwPlOg/Z2b5Vl1rCWoHJ/2x8nK6jF7Gt56eaalqYan47AcLj3WA1sMrikuMSMfBn0v91ImGRidH4Nwh5KNZYlGwY6VKrUCJU+FylzKyeAjceHImaDM4OEK4weEEa/PbuURai0C+1+lh7Dgt0j8kszBZvBjaCSkO+cRAND5XtH0DdL5bZOyBN2Xu51Fnp0zKxJAHGEWLBLIe+WOZQi5foj6VCwZWkXLthOkJsQFxYNpShIytQAYcE7qYLU3hOUyHZczwqvcRVgQNCE/p8QUSk9MOo+8RNn79LH5augm8WgFugciq+lm5IFLuzYnsxzMneXdbrQ5RcPUZbjpYoade4T7Yyx0lXCYdiibyqXS9K/B2mv2arbZNC2+7kD10Kfi6u2eDGT1+oSeNdojskizS/o7THaZTMrbZr+Wu3k287fsXV57cI+jI5kNXOSweVanXx4EWHTXmhIMm/8o/KasI3VXB6uy/1X9noI/xAY7fvFq6W7U6TrIm+AJwKznQw2lqFMXbxjIqdab+qCCIxFlTGkGSEpTTglcuNnedDq6pkzU9ZhupehNVVyaScpysYiokrn2HGFiaVjtrLb6WRFfBdAhveL4210gcxckvI4YzAVhGZm8m2bAl6dujFJo8ud+yDSnu3zPZqW3IYRGeCdU49EMa7gbYTxhnT6WM0Gr0NZ9yRnlzPx3nszrD7S1Fyb8hgXZaSz2oiHsMoST3BhNtz47J3YOt5evS59hDSS9A+tpODIXh5siPV7mR71Hiu+dO8RUeEb56FcAeOaKN7FCEQUdvbXRLr1Yqmqx6C3jilMA5d9BsIuLbsILpi18QaHWjGTAbmMRJ1IU2KlA3rauflqEuTwe8dlhxc2SfxiJaRwofHsKaQbK2sJ/OA8sJI6KfAtxKkVWTErOexDi+CzKJeD2LAgKoQhvQrzlBBJZNlr7D3L26krcl2KLxEF2bWsdMrCngZ72CbatxD2lxjzU3WIaRqGABsMJce4fiVZjJiQqDpqfOHR3NYgshSz7Va/xKM5HnxM2ZZSXW9DXF02JqeUW8cmN4MUKw8btW+bWGPgTZPCzTiEyiTLBRLwI4wKwqJR34Sg6qZWqobPL595qqdur3bRAhhHm097EHB898tw0fiPpSkZYtNDZ8MpQoyVKDUP3VzIukYP4GBzcvd83AS9f3l0Y+iD9jvebiJgiH5o18Bw1lDHR+8h+BpR44ifFtYTH56FGyB6+PETnBDOBE/80hjrAZxP9Ck/ugWnftQPpRUeGrjOY+XjTx18obzk9QdWi/41OxQ3Q767dMtP7grhnh4vhZnFe3Gtazl72DvJyxKM798C8gKE/V3vChQvFUY/qLv2vHQDzy8bNx8eh8nkU5lIt4mPu3FETrIM44GzYPRvzB+KTAOeuUPep247I8SgWeNSzuJ1vAU8ZF3w1JNpMlQNG+Nu4s4ZpBxQuNa95sMXiRJugKlpetbF2scC7CrUw1DLDdmARW5ZddzFtDDkDXSBlw/5qVZeKLDfjFT16HQwKfa+AL/KOBgE6RH14IuIwG9WpWweT2YmqSC6LgGbbip0TRChomLng7vXG5kDV/CPYO8LneYZzpIAQmVeCFTU3/LnM7fzAYw4PKrZNV2gffauLDWhz4JElEnUqfWFxPEE/fNNXAx734RzDo+R8xrGnnNR8wAvRWhA3Ac17xmF1hJxlkFTVUuMlsHgZriWyUrBudil4UEYvk6cN69earjWa9qz83afuIbYp9Ys2Osa0stZFJLIg2gZT39T+PSpkehf0zxThiNPsMxQF/OLd+zjqmRWOYapiG2S9b20zrBLEY6ezD3ndeOjW74m6HZxn+POAWCixNky+t3Z7yVM5QnB197scyg7J62lc3G28dXTG7K9BHFrVYneeym8vLi6jVVl0Ukn6ZmMbFpHyMv8t8Vcn+mpWR3WjdLlJc2trYniIhCC99IEld8xonD6+3ZjGItMNy67Z4hBfLv0zype5CbCRQGWevyoZJ6T5oY5MlHHYU0RJCCcYl3wugkrtqKBIzdbaxMMRPmHLi1aeWzCQXQq6owLVgen8rei8xlRzRbLCzpcXtJJDvZJF4Ms3bAItxCRhOBUDfsjFymuL5wBBvsKlnvPczsvOMqsF/PA3yReZ+c6B+KUWdHcNF/ivJbLvb3TsTwD4RjapX3wsN/igteZcFZxZthcfYPZXhi5M88x7exwrm5EXZ1woezX3xivz6RfGpJFBFbKpaQh2mpBAUG34S/FxiUE00Fyl6piH6WJdrnUW2/jHrtIuHRpJZx66QlID0WiV1zXVkoIv+N9GdHBSzV2IHMjJNhBICUJcHj7nvCXVepgstVFHaByaN7ITDnUmv0cnXUCMR/6Xe8gEOJeaEFMbi+OGGrz3BHFgzwFuO9E419HZ8VHkelb3ScchDmMZ+orBgWCg7EI9zs93Hc8fisaqFNFxySL38N+N4rEDSgMDoVbve3vNOsLsfNvQcdj0Ug2bR5LO/y0s8n3ky+eWr6hLjMWdEMmpMnbHWEK4dsPqBLZ8of03s9pPntirI8i+xOT1Fn+UQjrB1jim/4+6ml/tGczZZmg3iV0cfY6rE1e02vkPQwwRHgGl8MNQIhwc4uQ3F+KMeAPMW5lECYBwNsLKzQnMaIYUQJXWuJi7jfEIo/BmHcBH1w8uQMUGHhoBDxfJQpSkXbllmQo7vntaw6X4yaiYh+sesHRXpUEXYj+prLIPDr6mHEle8FYydQvxchNURwDUNVMgyH3+LrBAhOv2GekIkicZMjbqLwl40eRdNdtnKRkY5FYWWaw7S8cPLczjExVoPs2lK4X0dIDAiy5Es5lZ1sX+/gtBHxWjefdUVlpE1C2VrxY1LubvnUrya5+z9SFLI239GCVdrQUr3X4IrK9PwWYcrDjBboaFthHwQrfC7Hnh2SEit8YEJV1v0sOsu+CmWtvMd05W73dmW5mJi919IbHN9cw3R2XPBGMMWJ+84GfajfHMnfnjr+yyX6c+X6mVm24gC8TBVxUmSVnYGhPDRhdHsal3JMh12vWJ72s7H1a9S7MgdRnVsnOC3d6u6J17eyjfZFuI3dtrm9QNgmKBSY72SjRy8YhZnO3so27nd6PaF0JoFzQPqgpci2EKhuATdCmVZBE0bt+tG3Q75EM1bcgrAlGWmuLq0X/HqL41Yvi4g6YrpEA5oyIAnQ2HI4iADDB4zamv3NT6g2wbjnUbTpW3iXK6LZcINLa63qFhJgSIopmurPFCreEPBKaqbJypB6VmiHQmvK37pbwBowbLWD2FlQ9aftQ1z+xXiKFcFK4D6KM1gMDntL6OlFnJcyFuBXAEzEretOQVWrXGlZOOMlChH3gLcxZlJdYRICby7Bt1YC3tWmdXW9tH4OC398RVvEmFwbuEzzGtDZ3dbJWcSfrt6DQ75JRK2TpZ5WwtgPDgSEJC5sdzjr0T2E254zmvgjqel9Zl9wt4zSydD1t8VWitAqpQbhDYQBh8zISBZAVU2xyLQ/1HtK4yh2cFYUScSxwfJeAFaFP+CA4FomdbnSJCTPaRIKdnYQZQlyKXU5AxSKw4dVjCLsCEbtc69ve5F4I3mCdZTFG2nYZMvTNgkOr+SbcIz0kpehL6nyZqJuz4aZsx0rTQ1Lk6EXmI7oAn47Ycgbm4lZxesi2gKFO9XBIi+Fhyz0hBRKAMGj3m0tgtPhgBBMjVKB/8BFL3KzUURfclMgXifpOG/X3IwrQdaNxTO+C4nt7LL/bOGT4kzLo2iHDg86+2unQfh9RYixY95A3ikNqyG2pqi+ggKEr3/6hb+J2Sni+Xnm9/Di89v323EV2d0KNL7DAeKm1+0LevQW4NrVmH7J7bjhRfLwn6/aikaHq5NAl4wXOyHjBGxoZXozBTTMemtrdBl1g65wtzak6Ffgzuvi9RJGR4E09EPtLJCDsjo4w667W9evaWZtqQ0ETRZBgmyCtYreig/zWCxK8x50FV7+syZa4VFoLOceD7x7SVQZmvXVF27aNKN0uB2HvDj7m/m6pPRNvXQj+dq2DYUOxQn4FwOZISrPuQr8A2Ann8OzdJk/fFmEc7at8i9S7b7eqOOAls7hO5cS0F5YZz/zB6bqGrLV726tJ1vu9yvXG/FnqXbBsrbWZLnXFaWG9+snRMeq4lZcoKEFtSFyWZXy11NQNr3LbuxowL8KgB8MfKuZiObyZ4fCSHTOce/HVXGDcwNT2n+UpP4vOG6AW4hqecqyTw8VS21vxaNKcvJU/ZFmPa7z46EW4gDNs0t2Ww4f+BeVUrG2cWk3WHJnj8gTT3F2AezLniO8KuXjoi4udm+ZVa2NjsdeUqxjGS2xmAwbBYQMIdqlMvPAo7a3ckdoL3vLrs7Tnpy8rQesMr4mQanNwpCJVi+O2z7nJ9S0yraZe2SmRpFgvK7k70nlCu2dwBmsgotq9kpz1z1Uq82CJ7km1KEtTb4tds2+iaHw0RWNpXVEQcqWL1ZuWovJi6eDA1sek8HJ0Lhjsrui1MYonmX/PiCIQZ+DhzTsu45NXvBJETRdaEYuFyaUep8zw6oxpk64Uv8oCwtaLdMmxRbLMwRDY+kXn7dm8CHv72BBR1hravFpybirw66U3mTVN05U7lBIT9tTfT8NltmQY5kSLnQ6/tTZpaOvFj9YmrLl2Z5KWTxbVs+qmoRCVgCwKCelHqSLNHQ1VogUxB4TDZnlifsj4LXqC2InP01k2Kk95wxYkDgbRUM812weFQ13uhRkVnDDAVooQbMgUhYXFoAsgqLLU8vZ6SVlJEHNO1fCWDfT3mUcPTlH3ReQ+UV3PSzcMgEKMf4YS1CPOeKxYPf46eQQHd+fG/TydjDH0Onq1xyS6+zu3JkO3IO7XjLV89PljBezhVYP/RZE+1H7+TRO/2ff4+OPE/OGbPSGOvumP6fl+9cr7GZl+xZH9oHvN5IPvfnTtMyPxu3pcTX8878J5nZ7X30/UFP7LN0TxWLF8uiUAjkNNoY+if9BvghskhJf7xV8GtAzOxIeja4xx6foLg+NBu68+gCdfTYb/AJQARlh6C0tgnskBXoyvypqQKMXhTZsjdrl7Nu4Qg30/9NtQZXkYy0kOaAcdS+eADu/DsD89r2dEkUEb9geRpmCSKO2bQIjN+4ZkIkSxgL1tHtsQ6wCLj7mBOhzAU/RyUVm6LFN+ow57OIp2uzWxeN+jHe1XvLOgL8u16IPLTgj7ovdKiA4zD5emOvQ+Rtmlh2MAfrPVr3UFr30De3ntdGkw77quRY1L73oi7TA1PrHHU6Is5+zmufUu09q6mlkvD96k4vSUYAZqDbuIlClp3uqBqDeNdUVwAV8lZ/stWytkb7cILynJ5cbqAt8IE63uioruMbUP8WRq2eyTFmvsDuJF9qlfyrd3q1fLWJ0sa8a+iri0Np4VNTwpwllbJAansn61jmFwMj97HJ8TFRVcYbRXvZPsD1uLizn4HA3CS5izDwV3LlcVyh5nSgunjkuVFilaIqp9bQtz/vCAPXyy8Yc8+gqwDTAPgmWtHebY+JeLf1Ql12XY+ODg0vcSwIOr86PJKER7CPGZzbkCq5UENWrPus4/vSb3qTl/UlHCpaW97VZGnSUtju0PsRf7OheEB4jenS8r76N0zj7TkQ+uxDpuEF8NJQi4ZAmhbVmkt4IHOpmx5eyI4GRLU8OOZdblGVcwL2Hj88vC/CxHgka6ijBme/SH1x4JCctEvct3B2sPpdkHX5wpOJvWSzGjvo0AnHmUn2nyi1KH/rDbAxyX9Q7zrjhlajSwzPracvAf0t5rYr3WYMj10a89EuE1mkJQ34h6AzhzgpK47qMZp/tmhti/mnipD5Xk0uW0rEW5r3kvifCnBUGYgSgodknvWaV8d7EqqjqZfZX9yC4VTuHzEmKMwO+8gDgduJeD0qSyeNRpmrp2fhun7w57vmK6MGaVgIeBYNg6vBW9sIRzk8kukUmwggtPeqkuyGB64Hj8Uguae95RLgJTmF421Ce3C5fOH3zeIisCEBb/HsemV/hfZb87nHgouCRuOzY7/Dg0btsYThIfjgT98V6j+Hb9R0h8yOB/KIA9edzdf69Pef/tsTzBqATEWMpS3E/42Ux9Sroc/lFqeCV0/bgRFITzrcIV3u0lK9m9ZIjgi4Wezof7xZ8jJR/0ivw52Eh0MCf+MEGEtR9H9SwvffHhQYDhzULFbG3oHUCPrxCZGJPHstbD+bX3OEH6Qzp/NQzmwf3DI3h4kwY3ayybHmqw8YwoMke+BRvnyP45UaUco2og8DTU6pXz27soHP/2JguBgl0Xt6Ca3tbMYeEhsKHLOA08Ja/DO7PyVNzfNsuZZpP7W7uEcxnwauSRYFSjd2RcCw9gg51yna/BRjbgW7q/08mRwKdu5+5lw/VkzKttzF+Xg3k40BRcZyf1np6j8w7VEvULEKdHvmjpOAeM4jzdks5Vl/kR87xdD691Gp4IC+fg2lrCaqa8s19qZwem196u+CUbdM50Pl1jH54aAWGpX+KqLlhk2IPblj5u0uu7JNM0LNvh/Xn5dInh5XrKfjpT8GLLOuVCGVeUp6GinTkQBUYsA7U+pI1ZKqfl9zk3sWDkAMsgMUht50ZMlmrji7lTGM7AY7gaYOGGLnWynSwza0Gm7nLPcWuvYX80oRdNfpRIbErrEKsZBDqqb+CpVi2cffsqtzso6R5WC2bJYCPdwjKzioP185ni8pL2kYtBtcOWST42G4jKV2SprjEr5I6jMVk1ueYtwz6CEd3Wncl9hEElTntCh/u9HNJvhxdFcd0qr0JxYlXem8n6VYMJQiaEG60hEYqZkmtZV7F37HZ6V8/VXm5DfvM4TOXFEYqI8ohH+QWRbO1nEYbVTQY8rXAl0aNuPopB8ZoadlWj9Haq5ToHdcAhpv3E8CXqzZK7OqlqJJQRLLlkJ9rHUL8ZgteUqTXnMs5qaTXmDOVMVInFuyuYqCLjJEtNlLfXYKPKvIuSXEIXlp3dHH27kWLORHGwiMEGjwt2sSwSDO97dJ4R9XqoS9NcVzsuBqWTGcJuXTas3ef7S2WVGHeYc72nIsKq2Z94PpThx0aMywzsXtZNdUpoCaUHnSxjlO/80LtYTOsywMPukiMXzKBfIW28K63P80BUWoFYE/zOxXVTnzVGecG3FUBz7NNhp+3KEu3mYOgNzotqboqvEeX4IdeX9nxPjO+gsHylsaiwPeosEE6Ovi9MYXHN6Wyo0hTyGyoEF0cP9EF0dT0oIje2xosVwQR+j0ZIqIDRgl7ssacycate5HJdHDHhLexBqHWqirnm9WSSxaAHIzRb+JbebuIS2iGQ8RWiRvRwe4+V/vn+rxi8Bg966A4KHnfyj04N8eni2+eH6gKTT0lx39YdGK76dM2nclQjWrkR8Uz67Z9qv7/j9rt9FL9C+4mPAsStvNQ9KvELtOc+CiwWJ0U6g+shzcvvZ+j+Hbbn5rxfirRSc1nkbiPT5h+DqDxFpyEFd1XRpq2eekX/ntoz6XdVRcT75sL3pSwOIH3rFyHrKaA11WJ5tgTHwNRp181U9J19Zn+H7RmgdYUwAw43OazZfBvA+zU018/yKO7Ke/KAK/7e23+rHsXfa/uDqF+l/UHUr9L+IOpXaX8Q9au0P4j6VdofRP0q7Q+ifpX2B1G/SvsHJEp8n6j/+5c//dLtu0T903/+r1+6/eufPxMFRNT/+PO//59fuv37v32HqH+A9ud/+dMDUX/51z//+d9++fbn//O/Hoia/Ol//8v//fXbv/7nXz4JxD/981/+Ado//+mvqib+Ptov4kv+o/3Rfr32/wAnIU1KeZY8G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data:image/png;base64,iVBORw0KGgoAAAANSUhEUgAAANQAAADuCAMAAAB24dnhAAAAzFBMVEX//8z//83//87//8///8j//9H//xD//yj//6f//0///73//33//23//xf//z///7b//5f//5///0b//2f//2AAAJT4+svz9cnq7cfa38Pl6cYALJng5MQANJoAL5mvubgAJpjS2MHHzr6/x7ySn7HN07+gq7Sps7ZkeKe4wboAKJgAHJeKmK+bp7MAOJuAkK0AEpZzhKoAGpdvgKlKYqJYbqU9V6CDkq1xgqlbb6VneacbQZwAIZckR51BXKFQZqMuTp4HPZz//48WRZ6XEjzFAAAgAElEQVR4nO29C5+iSrIvakZMnjn7OeexIQFR5C0WDykVyweCu77/d7oRCVpWr2671t5z70zPXflbq1oRkgwyMuIfjwwmkz/aH+2P9kf7/28Tkz/9+o3JeGjwz//zf/8DtL/86YEq8af//I//8+u3f/rX//mnh4n6y3/8+X/8A7R//8+HqcL/+U906N9+7UYU/PlfHogSTNS//9N//NLtn/5MRP3zZ6L+7T/+919+6fYv//4dov71L/DXVBL/Hzcx+V//eERN/iDql2l/EPWrtD+I+lXaX4+osQ8Q3xwWvz31uw3w9uFzF992+IX2VyPKshU3qJzPQ/L14Z8PTL01ahhBUgcPp0Pk/G6q/lpECc8w1oZhVLvscQzCfTG4Xb83sMdjcDj4+gPu+uKcfNwfe/tvRtREoNz6qOASIDOMQBTj4WIvTZO4C2+HQTCrAbrD1AAdErgWmv0guRL7ATMh6N9ka/3tiKIB7DyY4MWPOltA1l/ioVdIjzzGtOXDXtP5cHQ2FxPymaEnROTbDN3opa71N8MVguiBpItgIoptdFW/eyR/TaLqgojqZsdoi3HpxOth5Yuww4nIeisssbja+RHXs6y0q60bMKfi9pCtXb+eZiHPZNhIFSaFGbXZu4f1IagW5t+UqDxnorZotfIQeOdi6ETEDfLKSF49YSgsIjRc9KBuIgt40S0Q9wWqUrMr5JFnXA6GdbYw6MQaAeZ/Q+lHAyr2RNQ2BOcqm7K2hkU1Ef6JDl/LvULTQEiIKBb0EOwNWi0i2CJEEVhTfUuoElPJYmuuUfhbdaI5/hsTlWxo9E0I1hmOiURvkIPCnvLhTGISrC1ZbNCg45Ch3KVElLU2xSkW1mIgKr0gZoYNK18uI3yNZfzyN2U/kdLSBpLAYCjVLxbNILaEe6EV75ym563pGfPtWWiiToZxYhEAkWHUIJzFeMuLYcxjEIFhNEL45/XsZP0tiRrBAz/9iQDSw2OvQks1OoATMBWqiR4lWM5wPli8tqxovOV4XJisc4X4gtr+f5eor7ZxrYlP3+93vB3/r1Aztj8A7a/S/iDqV2l/EPW1Jn745fdf/sPj4tmpT4gisAz4uwdFCubhiZjfM4ae2rJCX8G3/vxgP/ckfNZigzH52+5+TJSwZ22zDX4nVRCs2/kdA4h4+9s5h53/pFN8JZwhTu/9JXm8VMQXfPz6SuAJZ4xZ4BB/290z9lObJNbjE/QwhLbsBgfCzYsAoIYvwCpTz65lWGibPMv8O4b1AOlAm4YaW4Cw4LGz+888NQKkNjWUd/T11OiOBJrCbXCwHbWpKV7oemwtumbojnv/ElG4jId/s2WASVZdlFDdNgZVbfTDgejdEJgcs0mOQYwRP7yDh3wHp87pjHxT5dyD2tGMR/7Oo2+QiwRSb3+xQEV77X8QyTGExm0igOyYnDTlaTSYIvYmVxBujdDdyWCHdGufLNBlcmWierfKhUhEGHlvwfZjwp4SNUwseH0wVYWR7CPsMzfBaxiveb6OtSpgWduGachtLRiSmiu0stQz194mwkvq98xD2HhuIoxDdlkWGFzIck+4M7WOPO4HL3t/DeXJNiDr7H2r57DQ1piIp/Yhja+2H8RHe+FAGQYvmB7sqmGimrPX+Lgys/LQNVmPXyEKDpr5oXUxyoqDTHJ7S/MQH72Tx5yQz2plzeVkId+dtvPJahd2F66P3SHdo9WoDjFN+eCFrjLnKGLLgN7HNRQ7meZRgnjln3syK3Edy6kiK1/psUGiiUIa8yawF7uYbGkjw2DjXT3s6SxNVOvJPIRXDFrc2DCDrxCFm1jfoFSYh5VHRmtGTIFh6RGT8+8qPdk7FDN5qLymIPNJ+B0K2QdFgs7W2hFRNFPCy5modzL4cHPsEdZAnSVRHSCvfhEfULRoAK5UL0aiMMuZ/ZBuXYU48edu0LhrM7t6JBXfCe0PRDm494iorMJ9iPOvsJ+ZtoeaBAXsj9kU3jL0DmoRZLU59cLGIwp2YXYGww4NlRriOGU6zXPodwd0F8Elwz4K57ym1CLMNoJXAcmRgMwtqLmz8D19Z5+MeuUu1oCt7zXBkU1g4R0a9v5BvXeaKEoD+mmPXmNOs7AJk22wnDJRU4uNZgOTPUYpkSh+TpTKvTDjkYpo40JoCztC+61ywMorliAi3NQurWS6p4ow1gaRsA8dcRwER2JQM6oCXpXCrStHVHyJxfwWiEB3FkYBC0cRH6PULwRELmZ15vFyjdIw0wZVvglzq9pkYIcCiuHWMJ4lUiHsDALhEhclWH+FKJKy2rYRWo7SRxKpQn8cRfH4BQeZPrpZBpk7CFj6/HGiFmp7FhxjZ4CySm5anr1+urfRchzvPdGyerz/BG7d3/rV1tfQnXhQwj+HSWb4Yc3hB8LgKdQjEtln/UpnqG9U9v0brj+ceJBf2/6j6/CZe+9bePGT9lOihFPeRKWwt1dv/MU02B+hSOyHvfsJwIRC+M2j9udDt4+P3lZBFv/HsHdPsIuIrrvfY9c/w36aZYDELXtM6QAWmdN6w7l4CSCkVS8MvDj0HDXQ4IvkFdDdjj5mzRECF3hjnBFa0Fe8RQ005wIe41svA9vpbzBcZL1ZaflXIUr4Ke6VytUl2KYmrWhVkWT2d8PThbSSb22K4U5e/ONRRK6A3KHJfC/7yjlm20yAt92wZy/rZy0p3W7pCrPqMqz8bU06eD0iqDdhJxhZm7A+mIVN0oAnXtTlHiL/sEz0EdYTvyNO8ISo4CAMkuDq3PgrPIWY57Q+m9HvOqEJfM1q2cXYvYaH0OtRrfl6qw1M92UbrzBo1J4Hbjor23RPVtJh6flTebrYa3Ntq2HOsbT2rTxDvU6rNGzRXJss/WrwxOHklt47gmFOMHz968yU1YdNUgVqbcqT8Gf4Qqjy5ebJIoicXaA1T4gXT0YeXv39AAIuLrhrAVO5TLtOr36cmrgvjo0VHKTdyZMCG9py7AmOcdNbvdzk0otkG0Ss2XBhCoEdKQwkTU4Ps5r9ntjHM0Ex2/ib3rRo3FcLL10FUIR3CQBv8xCveQrYOEiIJ+xn2pVKgBEYUb9it7HkQNSMcMHOlWZWo7rIE4F4WlI7BhuM8uqojiJeU16FcT/jS8ySOB07h+R63M5MoZZfDkj+hCjc7nC+Q/eK2NpgG5YQ+wdxRSgCO+aMmUsLDLDPB2zVxcD+8dLKei86c8+4sERcesXZP/uFAVciKn3LugKUy8jKcBLDZcET7AC31XDrKmzMjlcX0gIUcfZ7aHoq/QIbUluomFSRRXCfJql66NsqQGQcQwqJU0ksrMboZqqERZd4Cvwo1ZMHEYk8N0royN7zLPo2MZO9J2CjZX2EihgsMCcqFfQsBrWa7G1MtFv6SvMVhH8tojSiEIPenhC6Fg9uVP3zzaOsdXp2GDlzACGTQfHfz9QiHTRQGL5x+LABDT6GrvRRmuPxkhGDCDJVxIgbvhn6j+l8NlMZK1JTW6QT9YLf74BJpdUBh+eGv9DTE45DEyFkwzMSof+g6INvIsZE2FumTzVD81uY4t36Fd8S+QzQntQWptPzWi+WHwRUhEdso83DpzRBVQB0SxpXqlfZ1uoHbm0P/e5OFfaj92L8m9FPpsYnBGbs5Tdw7FXLfuJc3eVEGXC78pnp0bpHhDRX+vZwg7IjshxhoNy6SLJK+xcYQCjmsUdse2M1+nkmyRp74VNJsOl4PR73qP0cfJAAbq9XFLCviHvRt0KfqBHuNiadp7se/iDZUZoIIV/gRg6AfirP2C9SiRjt6glZ2gdSG9smyBKAhjRrw4vXeinnF+iDdg/gtVsbpvEs6bf6Cv9yYY4B/9CFGDnusezScDFb0MSLRLEPQ1hzZDec2J+o07Q9ajtPLV8MU9RtDlkI6tAvtU1WOB6oY1+IWWbUCNGpnjGwT+yxy4mTg9q8GNZzong+aH4H68B7972tOrvZQV0xO6pShRroim0wgZfGmim/EcUS5222sC/0vIS9stKan/FLGBuy862ity2hXszRnOEbRIWZVnWcH62TFR7MgGPfcMgxFJfENFj99YF5KAYnlBDvnlrjYmueRVEJj50ZsCQz68yECH8rNxVqsP8zlA6FJgpPDsY1WWJZJS9O46b18qLBOS5jYa4t7FUVXQ4Kp469kfuMjVYy2Wk4bLpPrrJ3wGXJBquHtQcHuzl6r+6M/QUbEt1zbfWuifqrNF/k3lMdLYB7RHwr1UmsLZiajSmAicLOFrji50SoDrN1/zP2G9ZuWmhnwVzJOsk9DGrMthdMLo7Ua40sc2HOBfZWfVTSMWfCapAfBCkhDNkl9pbJbCvJPnHZIAFOi7jBA1gGUgZXSZ1v/DcfYaH9E9J/dXoJcyaqR7wTFSzRfOcw/spsLCSExkT5tFbVZCAKpa2lxU+IEvv+2tPigYLElOeXwYE42QjBmuf5gnEzkKVtTQEOoV1G1co6C6tEj9kubINtT3LLX7w1G9neiJoq4sjRAhPhyctfXYwueQv2othxNNg8RfkcZ2lhuFWKm110rm423DnLDQKhuHKCsmhYUABxOi4GonZAVy6+QlQYu642cn2fUGtc+J4pAhqy6XnaHhKhRfYIQTQHrDQDyCbqgK72MwSFnfKVVhhvkDCWf2DmSgRh3psZAcE+Id6BLCHoZKW+zz26CYESVWS+r8wJhKl1O1s4RRjYpDtTgsSprTnNgsko0sESTpKor7CfGH0FSoiZIwbnwCioP1TK6CsYf4NbRHvwJJD2Xmoi734F80PjDO7pEZmIu0djcneQ3I/eerxhnIfjd9yirc8vEDU22K5WA6q+n2h/aHhTmT+MZED0MtWOsOKjz2cOh7uau58mzO9fMRpk9xtrYEqz+PX4FLB+VenDwIq7aWVNp2sj+tFI6UoshHCuHzjrCfiAYrZYDr+jobW+yLbAkPjbxouI/jFvDwu0jNCRkJ/4KMTNLUZa3gGn4cQ2DlgQSsi9+1Uk7sSNgDvsEGJAIfw7CXSyA0c4QATeIiA0x/xBf9HcBPuKcycszYI48BP7z0p140xCo2Bqz5yOqAhSmyP8WDPikGRePjXnc+ws54hB+55hsZjm+5c5Cb7jdGtBcD01H+YA5IOTCaL24mJ4aoMkZSrS2YkhrG3MX3bqkqzIzMynva1m2Wu02vLKyOq3095I7A3S7ZiOnoQAmYfHcidEh17UvTpe5hvzV51fl1HXwfJgeOD0sy1rwWI9N1KsVgQyCIDtp7uZeGrOxztlhF7uTslidV7JGELrJLEqZOepqylOH6Ez2HvDY95Z6dKeCa9yWllEdo/eRYPC3kXLWJrziXeU+8o8b7OT6h12yhhR/WaV8sXHVgcHnWVvRLiszU1qzjCZOnlQFMg+dX7MV5FEvpH5WywdXPJiAEWIsjhAF4gVJhX6HCZ4htLbbFfUZNehl4vd4ih4quE9OhGuSACX/uNMDRauwqyoMkISBE1LFVXNRg2g3BbWeYJXsczbvRALCCr5FnAOWSfrGEvILrYODHA0zizdOiDoQlOdJKggTwXq9EzCRBilQS/jziKoXegVbs6An1laTBays0gTPydKlAd32QMNMtyjxE0Caopw9VDGYYXyEN9lKpIKY9jxasouqxlJoNcsZbQ0pU4p5YAouzpmisCp9AkU+EtkLCU4XpHhVUF7YmEqbIIVhD6qUBa51WPC0ISJarSiXwboJV6O8UU1iAOAE3P+VeYZTdnBJsX8lP0muFvi9EgT6l3ei2ZfEmQmtvWu+8sB++XSCNUoHsxlOZ1yjKK4EnaPS695R9OgyZnXmymDTdj6YL8jNr4/rw6ttUCnx4LRuldr1OpCNsBj38ijU4VVeVgoegzFjSjt9WMA0l/oObgv+Hap10NI4kzHZ/UVSLy656plD9uzmbJJIJAcsj0rFIFnU/8MVJ3M5shFrNQ98yt2BncruFYVIJ2fCTaJhBkGg3Im7CxIdfsKVEbwIxCqQq3nlA0hmbYW1oOoESrzXIAq8U22zWzGUyzrwsHZ4dNQlCuERygmVEM8msdkE86hO9LVjjN5rqdGlCDEDS4MIxRi/HNXiTc+JMH9okaBPriWHiztEYrAZ9iBw13M1/sAWBXUGdxBA9xuPBnhxdjB/ea3AdwH91z5cuwy+a6mtD4o+WiwvbYhDgm+thYdRxDfpCA+ftfD11Mg/LdH3Q17rQls16UluX8Ih8DHhcVDWOJbR+dTI5EUYXB48It89LIQ4P3WuU3YgZQ/q3hgoE5KHu32E9IQ9vsdUAniRLw6I8L7hDP0DBXX+aKZvnUf9xGDi46AK8DxQ02q8+8gSqyUiI9SaOVORreNJg7+FSFZjJuTG+wYwIOgZ6rYVCa5rI0geEWCHwMnjRCCjHcXB3hgFomJrRpxBgib0yEe/DeAzkWi3Do4RONgYs5NjXX9zsS3ADWXC+TR8JVfIUqE5/kq8o/H1whEV7aOva1e6tcda0F7Cdf5fM5WU0X2oXvAdFFa5krAgi3doCx7Zj/zFYM9SWZoLb8sjxqmVPIara48tnY6XxCCmF5N8OZlhL13Xr6/Pga7LM6T7rz5jCTW6RrFNCCyraBezc9+VbwvbHBPBD3o9nV0nZpfIIrdNBP0jYIUAFlrO8819skBFgPYQJmnkj8dCHakkUOw48iRrCnpNfNqYsfcYZ4xq/FkuSecmS6nLRMuku1WvmuHMulo7E/mW2BdMbzKbu6u3eIxeUeciajDVOWedVZ+h3jVM4X2lpDN2k1zPDnWlH6Rmw4b6ytETZDZj57zXLbVu4dOKZNUNoxugiOMbib17h2Lo51EqFqaEzHHKotz0EudiJJ045RAhtvsdpyIJej71MVW69I054g87kNv2b/Rc4jFDIPqkag1zxTBCC+NkO6JgwtNkJaDOsUst9rlxaZf5NF+MLueEzUjopYo1vLdkzKzCWDmyNlSIlgCD4nPL3fWoQWvkv7BLCXO8S10O5Q1u1UVEwXm9SrcqZIqFkwUPf5Rl6Z7wHeH4H52EdK1Glec0d89hneZqK2PRZHm0t2R9h6Yk9gS3kLIavXqyEnARH3K4XpKFCmdjObkrILp8f3NbjA84ps3EpVoovDwhvMazdny7OLssH1BAmjLplszMFML5NnY0cwd++U50ETBWuBFi/2UUDvdothD3+1WVmsTb7stVh8ynEwknDuQLdU5uhgkVkaiSoBtAH4vq/fjKouX8vBlokTAKJjEwgTM2IKJLdwUfGc03rXunghXEVCgA4Q9JmbgZsIyCVnYg5va1UzBbidwBqhIB1yGFvyrQ13RVcoh1OKDcE2Rc6w/+VjxOqGM/nFBhco2RTwcBppzdkrZgro1Wfr6n7ziz6Me47HhfxihxeTj6OQOFIY/Y+T6Dim+UT2fr5hMxB0K3N0bE4RPim04DycT8XDd473vau5rRD2G2PiJVeD8ZCsTJBpq++zeUd/Y99+19oX3bTTN3By+OcJsvPmBr8AaJB7x0ie6ngUIpp9yIe1GHu++lu9HKwdjkeOKRNnnIIW4f3182qNTW38dmKOu3c9dQ60EvHxD1IAAJ2LINZuI1mJc/CWiSmnhZMjFESj8I8jRawEQpnADvEPOJaFBYbGxSLqdN7IQmkM1+iS4WzWjlcUXiwAUClOYPmc7ElE6SUOgX/DtZc8IAQfXhAYe6mIrcZUjZ+qBAhC+5MsJlxHuoNOkUMn+I33kCVEwP/U9gLc2YvCn1+teXhVW83mB3utyoY0huXLsi4zWry7BPGHghvDsojyxgLTL67UGIFOLjcFgNi1zfbE8J0a3WFvBdWp4pNQYi2zQX3QvxErWbPp6QXdl5LjflGuyVly6cCn6en0B2Om+CKC97Bq7nNPlxwDPx/kBF9jN5x/7/J4RtTBlFKlX0+3JNqWPcmoGB4x2cp1JRyf3WYQmCruEYEloQqzpJuoEyEFFYV+AVIxHBp9OH8PSRLq42Mlr48xIN7tX02JNrU6YnUjqo9ar1sykU2OcQ77Fjc3Rp61Nj6vCGak1rHiZC8OXln011QoPMRqhuRVTQG8vv8J+gsbpLsM3xKnqUHiRPIvocCqI+S5rTnmz+rQulm5RoOpVz0RtgoDRhCZqQ6rMq5fvqV6ZSGxPFydAz8dqZJo4ZJBPzSoMt+3eBHtnaI+DmIEwF4BLdx8MLl2y4QUhC3yfLJetN2Rt9lOHL38VnY8zwrWkjAl/fWlNTcgAzwt/K50GZhNZ5PIFiqOUoWNKW4ccTr3avqP3JoPj5FXimuCGSzc7MsPZR4kXu9pL6TFbEBgYLlYrkyNc7FZxpsSvcYvS9pWEtQb9c5PA0QTLyX4UShzCZzJ7q86pL5OVl/Q2dLl1RiYKdBahCNkig58TtWqbi4BLf/bRm15mtSxNs2/6xl1vS4YTsKzkvALx3iwsaC+9QVRgde2n7KB2jea0R+t0ee+4dyQMyxf3Yq3Ym3Sw1tfXkOHHoW1KZ9G0u8HjwPbfjDB7NdpLsAzBaWlBBaq8vO8YEqy3i8wy+PKdj2cW+S3N1IZjYeKnRAnlsPQj6UPAwkVzwt8ci2SXbekTLCU4JCJsdiPYVsz70njj2qB3HY5IgKs0++mNAfpiEpMFyT6nBx0inqDlsK3mjiKdH5bjgLjpRH0H+s8yb30JRbd3GlP7jYcNB3RYORpn/5QoeNxRMT63yYMGv2OG8c8HZvjNdRMdEL1BFCKCQd6NXUYvA9z6nNxdE5NhwPd+7/8K95aw/TAeETo/nSnxqMfH23+kUtKX7Sc1+ZEJIuL8OwgADncFHGaB7dKcWLuH88xPOyhgP1rxcPgujFEPcoGUcPgJLT1TvnO8ITOyaob482OCGszVA7i7jQIvwEnZQ2eTYQIH6700x4RNs+6u/Z6UrNM+TIO5xofu8DLi7iFO+DG+j2jUHTtOcPMZbT0j6gpkehE2F2Q2t3rXh3ghxtEeYItgRGlCMIRHLNKSm5QBjnLmttKRQz5M8jkEF3Us0pxbN5ZBUg8wGHt8Enc3EeYKIbx3LxrNSnSfOcMV4KgfwRAR4oDw+TyIgQOtoGAZf5UoWF07oqtFdXabacMsRbLTvM5IFh2mrxYspLfisdnzrlTbWbtj6NCvmsTf9QtCSeV27tvb7qWZvTPM9ic3o+e26YEsdGs1Ix3YzOamuZJRi8FiezVF15xe9Oy9X67vaL+sanw1vYPs3XLZLAZH/3bqkOZ6dfCtfV/ZXycKMMn9A8lllO86iZc+bRJZh1knswqnSatNBjI/10JWOhdQyBfCcUYAM7mMrUvoGF5ayfIT53wQtZNNKLduUcsigXm0BVFO4quZFAjs9oK3AJ1WTm15NS8uGdhnnO3lzOKQQyYbZ9PLtyyoJX6zwfmZ9CNEYS9tIur9ZkirqzxZkKR7jzAAzumhaviOsBCQD2FGgh+810msZNvtbB5TkuDlM/TWkFcThVOBebDzIajEuuvBuvaVwg2ZjRxnQhqB6kEjjDrb7eKleDVhRoxpviL26hLQaopCsqS/TtSJs+HdRioiaqu9Cm4vt4Hc2YQukki8So+T26y5xPPdisC54pQGYcg+lBDRuL0cD/4n04+MfKX9ZQd5dbBVdSoZBMp8I16VtNIikqbe93MIpX2VaxNnE+89q7rMPCNcOfWRcOnWaR2s03Aj9aGvElVelyCutIhwiKVwKoR7nh8R2tm7YBjJlTRg01zKDPORqLMSYQUwU/b1fU7PBIMl1l784CWC6+w019h9icF5RVh2NrtwjiqUljd9L2NxuV55Y71Qp/e2B+98TsExRGiY5gJ1qhkkp12bb13II1yWZet/mShhDguJtwOO88t72HQZCZZRt6g5WIqEkxrdBNYgytlvYZHyUsIKhKXU423NWw6aOdxjEIEaOZAVxUhB3fIaLP2Nz6E7Mt/p1An2nSi0TO3/AGV+3Zy/H/peTuSIAp438aGuvunjN4WIfvzTw/fndvdH+69siTXHQhPO5elpdOLn7REPA81/mDpPy/CzUCm8b0+F3U+qDj0lSgw7bB5OH0zzt8kH/tJniPvEPZ7NiGHMf715pMZOOOVc3Gf8noOoR3y04Y55GBEmEYwfbzwDhwBu9xJ3l9TIrz8jCmwS0+C4xL+MGXixuGxUCF4KBDSIKKF8svBch3OyYv7j3KeAwDSJPgt8S9nCjAWoIYwEpg+4cwNC4gHBRFpE6YZ+9G87SY9+7BAsBNemFeWSpZmgGxOqcYA4JNMh5INjMZKgkYlU+OD6wK5GXnyphpfPAO2uZ5u62e69Gg0rWHK+m4fexr2gfe7pzxb9+WbmpJe+TzFp6g6jdjliXhHMjtMaV5fuEi7Rfpf78/XCai2cv83FcV6XIdmFOLW8RVSqcLaZjVWU6lV9zXC73a4xmZJhFXnqNRbUb6JWzUFnoi3fykWMxXyWyLaen64LH6vmcEFvkc9+ksRoGqEAwg5eHh9tI8i1O6WRvR0TXonl1ra3BDSCk5WehVcR1iVRd8JkJAqvguxbONuiJkXl7/xWSHaNmK8KdBxdXc0ZYmlu9xaQ/ZqdRqI2MRJi2iZyqV4J1WBUkZEapdYuUTQgg4k6ctxevYKYy2Yn5likzgWjreSuxHOiINi82Lx7MFJ9HhVaa2Mb9BhueFtkFbhbXPR79s5gWgUVEge2NGVDZybxJumrK7KqRf+QpISBON66RfMql4QZ5qLkrA+Vl3s176NxqxzUtsApbh1CWx3iCaJyV8hjs7OlM0eliToERBQpOZhj74gTEqro+wzByq/VT9jPsqRXF4UM3/DaqW2vCU2NjMMEVxevioDDwpVWzukjRwZLsTMDGXp6eDhzMaqZKBEepX/wlshbeHmPGa5g6WO4xbOQpfKl+QprS7qDQADeVNpLAlbCmpIhL99CmLr7XNJTpOehgUYXg7e3Zkh8c1XijMHRJ3zghb7UM/l0/9T5ZeWr0+WywGWCswEwqAUIP0L/xUgxeEP/On2PixSCXu5X0x+DN1gAAB6zSURBVByT1Wpr4UZ772erXY3s5VXly3SHy3XOSbRYv/d9kJ+mjcLamK5V87qOMJzNex8Lxif0U6801oTCONtYBxDvxI56twhSrnk7a2cxwI+MhcNbRg0iDqPFaqea9ZBD/zSLTIcETDA5leEWjBVaburdDfqjGLINzQmMBjuQmQSDdAUdnNAy3yIQYeuguE4EG0LAwMfHbZrcz2yQyuJ2HdwyDMadnGJy629IOhhkech4Z9ycP/mpSP/cfqBHH9uoK9R3NKuw06z8tA1F4GN4jXWV+ZtyBb9p38uV/O2hLxMF38b1v+16SLhhtg2+56G45vmn48Jp2o8cjcHV/3Oajj+ne/IzRCHuqSnCnH7o+cnkI6Y0xh+E0yEnazL2zoT4jPeYfcj2H+o1jJhDvYZOZd6A4Q3jCxSTOwZ5YPhxEHfPxX+dKHRJ5SeTxBFChUPqGrihyQU7LI7tOQCumXEysrDttM9UkamAEyuVpxJGz/bgrVGhy6YI6fuLJcxQe/hgWSAvI85+moBv6yCQML0tgaTABerTHVx/dLWC1OQ8GhE4/Zd28T3TU1VT9+Klr0qMZ/typ7dW9PkKmphsM2eRv4fOol9uFg4El2A539vJrmwirDOnbN86TNfbGRPsrvI2g1f0XyOy8Be5TrFQZO0pZarp4Wzh4XA0OD7uvuZvnjXN53HjhzPJW39FvIoMtes3U1ec6u3LlyoYPhPpJ+l3wgiRjFgTdVb5pBRFL7I3fIWtG55sZyqcNN1JsqtVKyE5k/0vj4FrOGpuvpqyZhm9s4N3n4iKtgGnPgYtR+nDt6B8XS/zSKaFv0G5Y3PW6wOBTSAbpw7qqWCvDpwtuYbuKA9B4iHOvlRC7sdEcSU+/8ApfgaepGB5LNx57yGxEoHBU5+b6HYcOVtk78gZkrSm6Ap5iOMLOmV8RNb3BEL4TEGgxjucZN/udeZomtu+bHyy88PcS9kJwes3O87gbOKFLPquCrmqi0W6egq9jbv4zeWA0H9zpsJO2r1FCNIQ2wwS1pzm2YIwwr3h4CVEa+noPSkeYbKJOReca+W2chcTjlJra6VSw9SOH7QOpCIzGpOzTOkLswEBkKjHfYSHwG1NddLTZ2Jjn1zZBf4qTXXVEWGYOFdXhcvMOwp3/d9kv4k4lNvWvyAsLNUsNhvtKjlNyUIj0Cesy6oPtJkoLN5MY84BokAQAi1c+w1oer1p1OoaFN2qD8UV8/V6A2q3anU48O319WAK82JUAOn0xJvgIFkbBxHP349LeFWOTksHb9oekp0FVYHVotn9d4nSCfZDxjgrylHkDild+hOOqYxjAYZBNeIQFuatvFLoULjQ2eo45OuPpVs1WtBbcMZjQ6kH/qY7vm3yfBzE2MF/k6ifttFyMr7H6MKp0uYh7cA0P1nF5jd3EA/bIUYw9G37XOdAP8cfrLCfl274fOHjt3F3jZl+V3eYXvIAIaAgtEvWst7hozeFfrpIBG9VNKS6mILdo7/tb/DS3UYgKnatGt8vPfkTHwXZfT3e0APH+LVzefRJoN5pjEsbPnwTum7UmGd78zVoziJZmvHmCBRkCyFUmXicOeGGs2ivLTaCHhwV/3BC3CDtji1+trX0ZQl1mX/Err9MlPC63C/axAXTi8Fy3MJMDjX1FnsWAQfPZdsZSPimBAyG3AyI9z7EkzCzOadJr3TX03EMEve2iKP3xPU2y4I3yImhgsx4XxyyLq3kFIVWJ8Y7gBXSPwIIT+LOjUNw07LQdWNsoQ5J/LuJIg2eHf39tHCdRXIKs0XXZcnlkEDeJQvTmkU7LfWK5pji8qI3vYv4lF3EblbN8yXZgmwTpafE0BtyySSz4mpeuN5uW8Ahxm0dPezUwaEysBXN9qHVcqK5eq3Ojkc2W4PbfjnHZbNtAzea5gw03Ba3s+3x+2v/qY+Cq1vwJt6GPRLZQYY+7xVQJ1VvsYpJv/N1zJFuOaTuQ0soD3eZjCYvTtCxgbgWyJE6JmpqgrpKwc51PMT+0to9hANHoiayVWAZtpzxrhIvSgv0l+EO6fvyQOgD5Fxvq7QvyI6O3z9TVjLLBLzqCtkH12Nzm5eGveiIIL2vQq+Wfcru8oGoKSfhdC7n8iz1xliuDsWVkJioM6HTOdd5JtV08LPZ0X2otEcISH9h6WO9857LzkZCGwRSlrnHG6R3PiYR0ELmsflbejA/guzPSuEFIjkC5xz2MXahFw3YCcyVY6ZRejQDnfpARIF1tnhL+ARmvkhBJ11DqUUYzZTS7Fd79GyEYqqzmvec2L1S1V0Gms4qCweifHYowlUVtdnFwc7MltnW2W3l1gevApwNRF0Qf1sD7+dEOc304gi4koht22oTajMuTQV1+F4r2J+WOlMecprObK7r0gu3KSs4sFcYd9rOhbTcHj3eBB1Arn1MhIY4U9OCrG8jeBv0gQj7qq74ExC0dfkEWyxX9AS388sRo97rZK2EzXm0WolZibjJ+N/Hflq1T2DEER/pgmKEAfARTKZDw68aE/CBsQL1B1oYN2GPfWjpTL/clDBnjt0t08F/MaANTuAncBK8DeX/bnkCfN+PRL37n58SpfXU41L8np4Xj+574FTT8WM+oAnx3Jc/qNsfVG++CXzi13ztDic9OinuHzn76/FGT/WUWy4Od1Uybmz8pineIjSao7B9ycRx1PgczSdgI9ZPiBJ6n4HOwPlOg/Z2b5Vl1rCWoHJ/2x8nK6jF7Gt56eaalqYan47AcLj3WA1sMrikuMSMfBn0v91ImGRidH4Nwh5KNZYlGwY6VKrUCJU+FylzKyeAjceHImaDM4OEK4weEEa/PbuURai0C+1+lh7Dgt0j8kszBZvBjaCSkO+cRAND5XtH0DdL5bZOyBN2Xu51Fnp0zKxJAHGEWLBLIe+WOZQi5foj6VCwZWkXLthOkJsQFxYNpShIytQAYcE7qYLU3hOUyHZczwqvcRVgQNCE/p8QUSk9MOo+8RNn79LH5augm8WgFugciq+lm5IFLuzYnsxzMneXdbrQ5RcPUZbjpYoade4T7Yyx0lXCYdiibyqXS9K/B2mv2arbZNC2+7kD10Kfi6u2eDGT1+oSeNdojskizS/o7THaZTMrbZr+Wu3k287fsXV57cI+jI5kNXOSweVanXx4EWHTXmhIMm/8o/KasI3VXB6uy/1X9noI/xAY7fvFq6W7U6TrIm+AJwKznQw2lqFMXbxjIqdab+qCCIxFlTGkGSEpTTglcuNnedDq6pkzU9ZhupehNVVyaScpysYiokrn2HGFiaVjtrLb6WRFfBdAhveL4210gcxckvI4YzAVhGZm8m2bAl6dujFJo8ud+yDSnu3zPZqW3IYRGeCdU49EMa7gbYTxhnT6WM0Gr0NZ9yRnlzPx3nszrD7S1Fyb8hgXZaSz2oiHsMoST3BhNtz47J3YOt5evS59hDSS9A+tpODIXh5siPV7mR71Hiu+dO8RUeEb56FcAeOaKN7FCEQUdvbXRLr1Yqmqx6C3jilMA5d9BsIuLbsILpi18QaHWjGTAbmMRJ1IU2KlA3rauflqEuTwe8dlhxc2SfxiJaRwofHsKaQbK2sJ/OA8sJI6KfAtxKkVWTErOexDi+CzKJeD2LAgKoQhvQrzlBBJZNlr7D3L26krcl2KLxEF2bWsdMrCngZ72CbatxD2lxjzU3WIaRqGABsMJce4fiVZjJiQqDpqfOHR3NYgshSz7Va/xKM5HnxM2ZZSXW9DXF02JqeUW8cmN4MUKw8btW+bWGPgTZPCzTiEyiTLBRLwI4wKwqJR34Sg6qZWqobPL595qqdur3bRAhhHm097EHB898tw0fiPpSkZYtNDZ8MpQoyVKDUP3VzIukYP4GBzcvd83AS9f3l0Y+iD9jvebiJgiH5o18Bw1lDHR+8h+BpR44ifFtYTH56FGyB6+PETnBDOBE/80hjrAZxP9Ck/ugWnftQPpRUeGrjOY+XjTx18obzk9QdWi/41OxQ3Q767dMtP7grhnh4vhZnFe3Gtazl72DvJyxKM798C8gKE/V3vChQvFUY/qLv2vHQDzy8bNx8eh8nkU5lIt4mPu3FETrIM44GzYPRvzB+KTAOeuUPep247I8SgWeNSzuJ1vAU8ZF3w1JNpMlQNG+Nu4s4ZpBxQuNa95sMXiRJugKlpetbF2scC7CrUw1DLDdmARW5ZddzFtDDkDXSBlw/5qVZeKLDfjFT16HQwKfa+AL/KOBgE6RH14IuIwG9WpWweT2YmqSC6LgGbbip0TRChomLng7vXG5kDV/CPYO8LneYZzpIAQmVeCFTU3/LnM7fzAYw4PKrZNV2gffauLDWhz4JElEnUqfWFxPEE/fNNXAx734RzDo+R8xrGnnNR8wAvRWhA3Ac17xmF1hJxlkFTVUuMlsHgZriWyUrBudil4UEYvk6cN69earjWa9qz83afuIbYp9Ys2Osa0stZFJLIg2gZT39T+PSpkehf0zxThiNPsMxQF/OLd+zjqmRWOYapiG2S9b20zrBLEY6ezD3ndeOjW74m6HZxn+POAWCixNky+t3Z7yVM5QnB197scyg7J62lc3G28dXTG7K9BHFrVYneeym8vLi6jVVl0Ukn6ZmMbFpHyMv8t8Vcn+mpWR3WjdLlJc2trYniIhCC99IEld8xonD6+3ZjGItMNy67Z4hBfLv0zype5CbCRQGWevyoZJ6T5oY5MlHHYU0RJCCcYl3wugkrtqKBIzdbaxMMRPmHLi1aeWzCQXQq6owLVgen8rei8xlRzRbLCzpcXtJJDvZJF4Ms3bAItxCRhOBUDfsjFymuL5wBBvsKlnvPczsvOMqsF/PA3yReZ+c6B+KUWdHcNF/ivJbLvb3TsTwD4RjapX3wsN/igteZcFZxZthcfYPZXhi5M88x7exwrm5EXZ1woezX3xivz6RfGpJFBFbKpaQh2mpBAUG34S/FxiUE00Fyl6piH6WJdrnUW2/jHrtIuHRpJZx66QlID0WiV1zXVkoIv+N9GdHBSzV2IHMjJNhBICUJcHj7nvCXVepgstVFHaByaN7ITDnUmv0cnXUCMR/6Xe8gEOJeaEFMbi+OGGrz3BHFgzwFuO9E419HZ8VHkelb3ScchDmMZ+orBgWCg7EI9zs93Hc8fisaqFNFxySL38N+N4rEDSgMDoVbve3vNOsLsfNvQcdj0Ug2bR5LO/y0s8n3ky+eWr6hLjMWdEMmpMnbHWEK4dsPqBLZ8of03s9pPntirI8i+xOT1Fn+UQjrB1jim/4+6ml/tGczZZmg3iV0cfY6rE1e02vkPQwwRHgGl8MNQIhwc4uQ3F+KMeAPMW5lECYBwNsLKzQnMaIYUQJXWuJi7jfEIo/BmHcBH1w8uQMUGHhoBDxfJQpSkXbllmQo7vntaw6X4yaiYh+sesHRXpUEXYj+prLIPDr6mHEle8FYydQvxchNURwDUNVMgyH3+LrBAhOv2GekIkicZMjbqLwl40eRdNdtnKRkY5FYWWaw7S8cPLczjExVoPs2lK4X0dIDAiy5Es5lZ1sX+/gtBHxWjefdUVlpE1C2VrxY1LubvnUrya5+z9SFLI239GCVdrQUr3X4IrK9PwWYcrDjBboaFthHwQrfC7Hnh2SEit8YEJV1v0sOsu+CmWtvMd05W73dmW5mJi919IbHN9cw3R2XPBGMMWJ+84GfajfHMnfnjr+yyX6c+X6mVm24gC8TBVxUmSVnYGhPDRhdHsal3JMh12vWJ72s7H1a9S7MgdRnVsnOC3d6u6J17eyjfZFuI3dtrm9QNgmKBSY72SjRy8YhZnO3so27nd6PaF0JoFzQPqgpci2EKhuATdCmVZBE0bt+tG3Q75EM1bcgrAlGWmuLq0X/HqL41Yvi4g6YrpEA5oyIAnQ2HI4iADDB4zamv3NT6g2wbjnUbTpW3iXK6LZcINLa63qFhJgSIopmurPFCreEPBKaqbJypB6VmiHQmvK37pbwBowbLWD2FlQ9aftQ1z+xXiKFcFK4D6KM1gMDntL6OlFnJcyFuBXAEzEretOQVWrXGlZOOMlChH3gLcxZlJdYRICby7Bt1YC3tWmdXW9tH4OC398RVvEmFwbuEzzGtDZ3dbJWcSfrt6DQ75JRK2TpZ5WwtgPDgSEJC5sdzjr0T2E254zmvgjqel9Zl9wt4zSydD1t8VWitAqpQbhDYQBh8zISBZAVU2xyLQ/1HtK4yh2cFYUScSxwfJeAFaFP+CA4FomdbnSJCTPaRIKdnYQZQlyKXU5AxSKw4dVjCLsCEbtc69ve5F4I3mCdZTFG2nYZMvTNgkOr+SbcIz0kpehL6nyZqJuz4aZsx0rTQ1Lk6EXmI7oAn47Ycgbm4lZxesi2gKFO9XBIi+Fhyz0hBRKAMGj3m0tgtPhgBBMjVKB/8BFL3KzUURfclMgXifpOG/X3IwrQdaNxTO+C4nt7LL/bOGT4kzLo2iHDg86+2unQfh9RYixY95A3ikNqyG2pqi+ggKEr3/6hb+J2Sni+Xnm9/Di89v323EV2d0KNL7DAeKm1+0LevQW4NrVmH7J7bjhRfLwn6/aikaHq5NAl4wXOyHjBGxoZXozBTTMemtrdBl1g65wtzak6Ffgzuvi9RJGR4E09EPtLJCDsjo4w667W9evaWZtqQ0ETRZBgmyCtYreig/zWCxK8x50FV7+syZa4VFoLOceD7x7SVQZmvXVF27aNKN0uB2HvDj7m/m6pPRNvXQj+dq2DYUOxQn4FwOZISrPuQr8A2Ann8OzdJk/fFmEc7at8i9S7b7eqOOAls7hO5cS0F5YZz/zB6bqGrLV726tJ1vu9yvXG/FnqXbBsrbWZLnXFaWG9+snRMeq4lZcoKEFtSFyWZXy11NQNr3LbuxowL8KgB8MfKuZiObyZ4fCSHTOce/HVXGDcwNT2n+UpP4vOG6AW4hqecqyTw8VS21vxaNKcvJU/ZFmPa7z46EW4gDNs0t2Ww4f+BeVUrG2cWk3WHJnj8gTT3F2AezLniO8KuXjoi4udm+ZVa2NjsdeUqxjGS2xmAwbBYQMIdqlMvPAo7a3ckdoL3vLrs7Tnpy8rQesMr4mQanNwpCJVi+O2z7nJ9S0yraZe2SmRpFgvK7k70nlCu2dwBmsgotq9kpz1z1Uq82CJ7km1KEtTb4tds2+iaHw0RWNpXVEQcqWL1ZuWovJi6eDA1sek8HJ0Lhjsrui1MYonmX/PiCIQZ+DhzTsu45NXvBJETRdaEYuFyaUep8zw6oxpk64Uv8oCwtaLdMmxRbLMwRDY+kXn7dm8CHv72BBR1hravFpybirw66U3mTVN05U7lBIT9tTfT8NltmQY5kSLnQ6/tTZpaOvFj9YmrLl2Z5KWTxbVs+qmoRCVgCwKCelHqSLNHQ1VogUxB4TDZnlifsj4LXqC2InP01k2Kk95wxYkDgbRUM812weFQ13uhRkVnDDAVooQbMgUhYXFoAsgqLLU8vZ6SVlJEHNO1fCWDfT3mUcPTlH3ReQ+UV3PSzcMgEKMf4YS1CPOeKxYPf46eQQHd+fG/TydjDH0Onq1xyS6+zu3JkO3IO7XjLV89PljBezhVYP/RZE+1H7+TRO/2ff4+OPE/OGbPSGOvumP6fl+9cr7GZl+xZH9oHvN5IPvfnTtMyPxu3pcTX8878J5nZ7X30/UFP7LN0TxWLF8uiUAjkNNoY+if9BvghskhJf7xV8GtAzOxIeja4xx6foLg+NBu68+gCdfTYb/AJQARlh6C0tgnskBXoyvypqQKMXhTZsjdrl7Nu4Qg30/9NtQZXkYy0kOaAcdS+eADu/DsD89r2dEkUEb9geRpmCSKO2bQIjN+4ZkIkSxgL1tHtsQ6wCLj7mBOhzAU/RyUVm6LFN+ow57OIp2uzWxeN+jHe1XvLOgL8u16IPLTgj7ovdKiA4zD5emOvQ+Rtmlh2MAfrPVr3UFr30De3ntdGkw77quRY1L73oi7TA1PrHHU6Is5+zmufUu09q6mlkvD96k4vSUYAZqDbuIlClp3uqBqDeNdUVwAV8lZ/stWytkb7cILynJ5cbqAt8IE63uioruMbUP8WRq2eyTFmvsDuJF9qlfyrd3q1fLWJ0sa8a+iri0Np4VNTwpwllbJAansn61jmFwMj97HJ8TFRVcYbRXvZPsD1uLizn4HA3CS5izDwV3LlcVyh5nSgunjkuVFilaIqp9bQtz/vCAPXyy8Yc8+gqwDTAPgmWtHebY+JeLf1Ql12XY+ODg0vcSwIOr86PJKER7CPGZzbkCq5UENWrPus4/vSb3qTl/UlHCpaW97VZGnSUtju0PsRf7OheEB4jenS8r76N0zj7TkQ+uxDpuEF8NJQi4ZAmhbVmkt4IHOpmx5eyI4GRLU8OOZdblGVcwL2Hj88vC/CxHgka6ijBme/SH1x4JCctEvct3B2sPpdkHX5wpOJvWSzGjvo0AnHmUn2nyi1KH/rDbAxyX9Q7zrjhlajSwzPracvAf0t5rYr3WYMj10a89EuE1mkJQ34h6AzhzgpK47qMZp/tmhti/mnipD5Xk0uW0rEW5r3kvifCnBUGYgSgodknvWaV8d7EqqjqZfZX9yC4VTuHzEmKMwO+8gDgduJeD0qSyeNRpmrp2fhun7w57vmK6MGaVgIeBYNg6vBW9sIRzk8kukUmwggtPeqkuyGB64Hj8Uguae95RLgJTmF421Ce3C5fOH3zeIisCEBb/HsemV/hfZb87nHgouCRuOzY7/Dg0btsYThIfjgT98V6j+Hb9R0h8yOB/KIA9edzdf69Pef/tsTzBqATEWMpS3E/42Ux9Sroc/lFqeCV0/bgRFITzrcIV3u0lK9m9ZIjgi4Wezof7xZ8jJR/0ivw52Eh0MCf+MEGEtR9H9SwvffHhQYDhzULFbG3oHUCPrxCZGJPHstbD+bX3OEH6Qzp/NQzmwf3DI3h4kwY3ayybHmqw8YwoMke+BRvnyP45UaUco2og8DTU6pXz27soHP/2JguBgl0Xt6Ca3tbMYeEhsKHLOA08Ja/DO7PyVNzfNsuZZpP7W7uEcxnwauSRYFSjd2RcCw9gg51yna/BRjbgW7q/08mRwKdu5+5lw/VkzKttzF+Xg3k40BRcZyf1np6j8w7VEvULEKdHvmjpOAeM4jzdks5Vl/kR87xdD691Gp4IC+fg2lrCaqa8s19qZwem196u+CUbdM50Pl1jH54aAWGpX+KqLlhk2IPblj5u0uu7JNM0LNvh/Xn5dInh5XrKfjpT8GLLOuVCGVeUp6GinTkQBUYsA7U+pI1ZKqfl9zk3sWDkAMsgMUht50ZMlmrji7lTGM7AY7gaYOGGLnWynSwza0Gm7nLPcWuvYX80oRdNfpRIbErrEKsZBDqqb+CpVi2cffsqtzso6R5WC2bJYCPdwjKzioP185ni8pL2kYtBtcOWST42G4jKV2SprjEr5I6jMVk1ueYtwz6CEd3Wncl9hEElTntCh/u9HNJvhxdFcd0qr0JxYlXem8n6VYMJQiaEG60hEYqZkmtZV7F37HZ6V8/VXm5DfvM4TOXFEYqI8ohH+QWRbO1nEYbVTQY8rXAl0aNuPopB8ZoadlWj9Haq5ToHdcAhpv3E8CXqzZK7OqlqJJQRLLlkJ9rHUL8ZgteUqTXnMs5qaTXmDOVMVInFuyuYqCLjJEtNlLfXYKPKvIuSXEIXlp3dHH27kWLORHGwiMEGjwt2sSwSDO97dJ4R9XqoS9NcVzsuBqWTGcJuXTas3ef7S2WVGHeYc72nIsKq2Z94PpThx0aMywzsXtZNdUpoCaUHnSxjlO/80LtYTOsywMPukiMXzKBfIW28K63P80BUWoFYE/zOxXVTnzVGecG3FUBz7NNhp+3KEu3mYOgNzotqboqvEeX4IdeX9nxPjO+gsHylsaiwPeosEE6Ovi9MYXHN6Wyo0hTyGyoEF0cP9EF0dT0oIje2xosVwQR+j0ZIqIDRgl7ssacycate5HJdHDHhLexBqHWqirnm9WSSxaAHIzRb+JbebuIS2iGQ8RWiRvRwe4+V/vn+rxi8Bg966A4KHnfyj04N8eni2+eH6gKTT0lx39YdGK76dM2nclQjWrkR8Uz67Z9qv7/j9rt9FL9C+4mPAsStvNQ9KvELtOc+CiwWJ0U6g+shzcvvZ+j+Hbbn5rxfirRSc1nkbiPT5h+DqDxFpyEFd1XRpq2eekX/ntoz6XdVRcT75sL3pSwOIH3rFyHrKaA11WJ5tgTHwNRp181U9J19Zn+H7RmgdYUwAw43OazZfBvA+zU018/yKO7Ke/KAK/7e23+rHsXfa/uDqF+l/UHUr9L+IOpXaX8Q9au0P4j6VdofRP0q7Q+ifpX2B1G/SvsHJEp8n6j/+5c//dLtu0T903/+r1+6/eufPxMFRNT/+PO//59fuv37v32HqH+A9ud/+dMDUX/51z//+d9++fbn//O/Hoia/Ol//8v//fXbv/7nXz4JxD/981/+Ado//+mvqib+Ptov4kv+o/3Rfr32/wAnIU1KeZY8G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Image result for tears of g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AutoShape 10" descr="data:image/png;base64,iVBORw0KGgoAAAANSUhEUgAAANQAAADuCAMAAAB24dnhAAAAzFBMVEX//8z//83//87//8///8j//9H//xD//yj//6f//0///73//33//23//xf//z///7b//5f//5///0b//2f//2AAAJT4+svz9cnq7cfa38Pl6cYALJng5MQANJoAL5mvubgAJpjS2MHHzr6/x7ySn7HN07+gq7Sps7ZkeKe4wboAKJgAHJeKmK+bp7MAOJuAkK0AEpZzhKoAGpdvgKlKYqJYbqU9V6CDkq1xgqlbb6VneacbQZwAIZckR51BXKFQZqMuTp4HPZz//48WRZ6XEjzFAAAgAElEQVR4nO29C5+iSrIvakZMnjn7OeexIQFR5C0WDykVyweCu77/d7oRCVpWr2671t5z70zPXflbq1oRkgwyMuIfjwwmkz/aH+2P9kf7/28Tkz/9+o3JeGjwz//zf/8DtL/86YEq8af//I//8+u3f/rX//mnh4n6y3/8+X/8A7R//8+HqcL/+U906N9+7UYU/PlfHogSTNS//9N//NLtn/5MRP3zZ6L+7T/+919+6fYv//4dov71L/DXVBL/Hzcx+V//eERN/iDql2l/EPWrtD+I+lXaX4+osQ8Q3xwWvz31uw3w9uFzF992+IX2VyPKshU3qJzPQ/L14Z8PTL01ahhBUgcPp0Pk/G6q/lpECc8w1oZhVLvscQzCfTG4Xb83sMdjcDj4+gPu+uKcfNwfe/tvRtREoNz6qOASIDOMQBTj4WIvTZO4C2+HQTCrAbrD1AAdErgWmv0guRL7ATMh6N9ka/3tiKIB7DyY4MWPOltA1l/ioVdIjzzGtOXDXtP5cHQ2FxPymaEnROTbDN3opa71N8MVguiBpItgIoptdFW/eyR/TaLqgojqZsdoi3HpxOth5Yuww4nIeisssbja+RHXs6y0q60bMKfi9pCtXb+eZiHPZNhIFSaFGbXZu4f1IagW5t+UqDxnorZotfIQeOdi6ETEDfLKSF49YSgsIjRc9KBuIgt40S0Q9wWqUrMr5JFnXA6GdbYw6MQaAeZ/Q+lHAyr2RNQ2BOcqm7K2hkU1Ef6JDl/LvULTQEiIKBb0EOwNWi0i2CJEEVhTfUuoElPJYmuuUfhbdaI5/hsTlWxo9E0I1hmOiURvkIPCnvLhTGISrC1ZbNCg45Ch3KVElLU2xSkW1mIgKr0gZoYNK18uI3yNZfzyN2U/kdLSBpLAYCjVLxbNILaEe6EV75ym563pGfPtWWiiToZxYhEAkWHUIJzFeMuLYcxjEIFhNEL45/XsZP0tiRrBAz/9iQDSw2OvQks1OoATMBWqiR4lWM5wPli8tqxovOV4XJisc4X4gtr+f5eor7ZxrYlP3+93vB3/r1Aztj8A7a/S/iDqV2l/EPW1Jn745fdf/sPj4tmpT4gisAz4uwdFCubhiZjfM4ae2rJCX8G3/vxgP/ckfNZigzH52+5+TJSwZ22zDX4nVRCs2/kdA4h4+9s5h53/pFN8JZwhTu/9JXm8VMQXfPz6SuAJZ4xZ4BB/290z9lObJNbjE/QwhLbsBgfCzYsAoIYvwCpTz65lWGibPMv8O4b1AOlAm4YaW4Cw4LGz+888NQKkNjWUd/T11OiOBJrCbXCwHbWpKV7oemwtumbojnv/ElG4jId/s2WASVZdlFDdNgZVbfTDgejdEJgcs0mOQYwRP7yDh3wHp87pjHxT5dyD2tGMR/7Oo2+QiwRSb3+xQEV77X8QyTGExm0igOyYnDTlaTSYIvYmVxBujdDdyWCHdGufLNBlcmWierfKhUhEGHlvwfZjwp4SNUwseH0wVYWR7CPsMzfBaxiveb6OtSpgWduGachtLRiSmiu0stQz194mwkvq98xD2HhuIoxDdlkWGFzIck+4M7WOPO4HL3t/DeXJNiDr7H2r57DQ1piIp/Yhja+2H8RHe+FAGQYvmB7sqmGimrPX+Lgys/LQNVmPXyEKDpr5oXUxyoqDTHJ7S/MQH72Tx5yQz2plzeVkId+dtvPJahd2F66P3SHdo9WoDjFN+eCFrjLnKGLLgN7HNRQ7meZRgnjln3syK3Edy6kiK1/psUGiiUIa8yawF7uYbGkjw2DjXT3s6SxNVOvJPIRXDFrc2DCDrxCFm1jfoFSYh5VHRmtGTIFh6RGT8+8qPdk7FDN5qLymIPNJ+B0K2QdFgs7W2hFRNFPCy5modzL4cHPsEdZAnSVRHSCvfhEfULRoAK5UL0aiMMuZ/ZBuXYU48edu0LhrM7t6JBXfCe0PRDm494iorMJ9iPOvsJ+ZtoeaBAXsj9kU3jL0DmoRZLU59cLGIwp2YXYGww4NlRriOGU6zXPodwd0F8Elwz4K57ym1CLMNoJXAcmRgMwtqLmz8D19Z5+MeuUu1oCt7zXBkU1g4R0a9v5BvXeaKEoD+mmPXmNOs7AJk22wnDJRU4uNZgOTPUYpkSh+TpTKvTDjkYpo40JoCztC+61ywMorliAi3NQurWS6p4ow1gaRsA8dcRwER2JQM6oCXpXCrStHVHyJxfwWiEB3FkYBC0cRH6PULwRELmZ15vFyjdIw0wZVvglzq9pkYIcCiuHWMJ4lUiHsDALhEhclWH+FKJKy2rYRWo7SRxKpQn8cRfH4BQeZPrpZBpk7CFj6/HGiFmp7FhxjZ4CySm5anr1+urfRchzvPdGyerz/BG7d3/rV1tfQnXhQwj+HSWb4Yc3hB8LgKdQjEtln/UpnqG9U9v0brj+ceJBf2/6j6/CZe+9bePGT9lOihFPeRKWwt1dv/MU02B+hSOyHvfsJwIRC+M2j9udDt4+P3lZBFv/HsHdPsIuIrrvfY9c/w36aZYDELXtM6QAWmdN6w7l4CSCkVS8MvDj0HDXQ4IvkFdDdjj5mzRECF3hjnBFa0Fe8RQ005wIe41svA9vpbzBcZL1ZaflXIUr4Ke6VytUl2KYmrWhVkWT2d8PThbSSb22K4U5e/ONRRK6A3KHJfC/7yjlm20yAt92wZy/rZy0p3W7pCrPqMqz8bU06eD0iqDdhJxhZm7A+mIVN0oAnXtTlHiL/sEz0EdYTvyNO8ISo4CAMkuDq3PgrPIWY57Q+m9HvOqEJfM1q2cXYvYaH0OtRrfl6qw1M92UbrzBo1J4Hbjor23RPVtJh6flTebrYa3Ntq2HOsbT2rTxDvU6rNGzRXJss/WrwxOHklt47gmFOMHz968yU1YdNUgVqbcqT8Gf4Qqjy5ebJIoicXaA1T4gXT0YeXv39AAIuLrhrAVO5TLtOr36cmrgvjo0VHKTdyZMCG9py7AmOcdNbvdzk0otkG0Ss2XBhCoEdKQwkTU4Ps5r9ntjHM0Ex2/ib3rRo3FcLL10FUIR3CQBv8xCveQrYOEiIJ+xn2pVKgBEYUb9it7HkQNSMcMHOlWZWo7rIE4F4WlI7BhuM8uqojiJeU16FcT/jS8ySOB07h+R63M5MoZZfDkj+hCjc7nC+Q/eK2NpgG5YQ+wdxRSgCO+aMmUsLDLDPB2zVxcD+8dLKei86c8+4sERcesXZP/uFAVciKn3LugKUy8jKcBLDZcET7AC31XDrKmzMjlcX0gIUcfZ7aHoq/QIbUluomFSRRXCfJql66NsqQGQcQwqJU0ksrMboZqqERZd4Cvwo1ZMHEYk8N0royN7zLPo2MZO9J2CjZX2EihgsMCcqFfQsBrWa7G1MtFv6SvMVhH8tojSiEIPenhC6Fg9uVP3zzaOsdXp2GDlzACGTQfHfz9QiHTRQGL5x+LABDT6GrvRRmuPxkhGDCDJVxIgbvhn6j+l8NlMZK1JTW6QT9YLf74BJpdUBh+eGv9DTE45DEyFkwzMSof+g6INvIsZE2FumTzVD81uY4t36Fd8S+QzQntQWptPzWi+WHwRUhEdso83DpzRBVQB0SxpXqlfZ1uoHbm0P/e5OFfaj92L8m9FPpsYnBGbs5Tdw7FXLfuJc3eVEGXC78pnp0bpHhDRX+vZwg7IjshxhoNy6SLJK+xcYQCjmsUdse2M1+nkmyRp74VNJsOl4PR73qP0cfJAAbq9XFLCviHvRt0KfqBHuNiadp7se/iDZUZoIIV/gRg6AfirP2C9SiRjt6glZ2gdSG9smyBKAhjRrw4vXeinnF+iDdg/gtVsbpvEs6bf6Cv9yYY4B/9CFGDnusezScDFb0MSLRLEPQ1hzZDec2J+o07Q9ajtPLV8MU9RtDlkI6tAvtU1WOB6oY1+IWWbUCNGpnjGwT+yxy4mTg9q8GNZzong+aH4H68B7972tOrvZQV0xO6pShRroim0wgZfGmim/EcUS5222sC/0vIS9stKan/FLGBuy862ity2hXszRnOEbRIWZVnWcH62TFR7MgGPfcMgxFJfENFj99YF5KAYnlBDvnlrjYmueRVEJj50ZsCQz68yECH8rNxVqsP8zlA6FJgpPDsY1WWJZJS9O46b18qLBOS5jYa4t7FUVXQ4Kp469kfuMjVYy2Wk4bLpPrrJ3wGXJBquHtQcHuzl6r+6M/QUbEt1zbfWuifqrNF/k3lMdLYB7RHwr1UmsLZiajSmAicLOFrji50SoDrN1/zP2G9ZuWmhnwVzJOsk9DGrMthdMLo7Ua40sc2HOBfZWfVTSMWfCapAfBCkhDNkl9pbJbCvJPnHZIAFOi7jBA1gGUgZXSZ1v/DcfYaH9E9J/dXoJcyaqR7wTFSzRfOcw/spsLCSExkT5tFbVZCAKpa2lxU+IEvv+2tPigYLElOeXwYE42QjBmuf5gnEzkKVtTQEOoV1G1co6C6tEj9kubINtT3LLX7w1G9neiJoq4sjRAhPhyctfXYwueQv2othxNNg8RfkcZ2lhuFWKm110rm423DnLDQKhuHKCsmhYUABxOi4GonZAVy6+QlQYu642cn2fUGtc+J4pAhqy6XnaHhKhRfYIQTQHrDQDyCbqgK72MwSFnfKVVhhvkDCWf2DmSgRh3psZAcE+Id6BLCHoZKW+zz26CYESVWS+r8wJhKl1O1s4RRjYpDtTgsSprTnNgsko0sESTpKor7CfGH0FSoiZIwbnwCioP1TK6CsYf4NbRHvwJJD2Xmoi734F80PjDO7pEZmIu0djcneQ3I/eerxhnIfjd9yirc8vEDU22K5WA6q+n2h/aHhTmT+MZED0MtWOsOKjz2cOh7uau58mzO9fMRpk9xtrYEqz+PX4FLB+VenDwIq7aWVNp2sj+tFI6UoshHCuHzjrCfiAYrZYDr+jobW+yLbAkPjbxouI/jFvDwu0jNCRkJ/4KMTNLUZa3gGn4cQ2DlgQSsi9+1Uk7sSNgDvsEGJAIfw7CXSyA0c4QATeIiA0x/xBf9HcBPuKcycszYI48BP7z0p140xCo2Bqz5yOqAhSmyP8WDPikGRePjXnc+ws54hB+55hsZjm+5c5Cb7jdGtBcD01H+YA5IOTCaL24mJ4aoMkZSrS2YkhrG3MX3bqkqzIzMynva1m2Wu02vLKyOq3095I7A3S7ZiOnoQAmYfHcidEh17UvTpe5hvzV51fl1HXwfJgeOD0sy1rwWI9N1KsVgQyCIDtp7uZeGrOxztlhF7uTslidV7JGELrJLEqZOepqylOH6Ez2HvDY95Z6dKeCa9yWllEdo/eRYPC3kXLWJrziXeU+8o8b7OT6h12yhhR/WaV8sXHVgcHnWVvRLiszU1qzjCZOnlQFMg+dX7MV5FEvpH5WywdXPJiAEWIsjhAF4gVJhX6HCZ4htLbbFfUZNehl4vd4ih4quE9OhGuSACX/uNMDRauwqyoMkISBE1LFVXNRg2g3BbWeYJXsczbvRALCCr5FnAOWSfrGEvILrYODHA0zizdOiDoQlOdJKggTwXq9EzCRBilQS/jziKoXegVbs6An1laTBays0gTPydKlAd32QMNMtyjxE0Caopw9VDGYYXyEN9lKpIKY9jxasouqxlJoNcsZbQ0pU4p5YAouzpmisCp9AkU+EtkLCU4XpHhVUF7YmEqbIIVhD6qUBa51WPC0ISJarSiXwboJV6O8UU1iAOAE3P+VeYZTdnBJsX8lP0muFvi9EgT6l3ei2ZfEmQmtvWu+8sB++XSCNUoHsxlOZ1yjKK4EnaPS695R9OgyZnXmymDTdj6YL8jNr4/rw6ttUCnx4LRuldr1OpCNsBj38ijU4VVeVgoegzFjSjt9WMA0l/oObgv+Hap10NI4kzHZ/UVSLy656plD9uzmbJJIJAcsj0rFIFnU/8MVJ3M5shFrNQ98yt2BncruFYVIJ2fCTaJhBkGg3Im7CxIdfsKVEbwIxCqQq3nlA0hmbYW1oOoESrzXIAq8U22zWzGUyzrwsHZ4dNQlCuERygmVEM8msdkE86hO9LVjjN5rqdGlCDEDS4MIxRi/HNXiTc+JMH9okaBPriWHiztEYrAZ9iBw13M1/sAWBXUGdxBA9xuPBnhxdjB/ea3AdwH91z5cuwy+a6mtD4o+WiwvbYhDgm+thYdRxDfpCA+ftfD11Mg/LdH3Q17rQls16UluX8Ih8DHhcVDWOJbR+dTI5EUYXB48It89LIQ4P3WuU3YgZQ/q3hgoE5KHu32E9IQ9vsdUAniRLw6I8L7hDP0DBXX+aKZvnUf9xGDi46AK8DxQ02q8+8gSqyUiI9SaOVORreNJg7+FSFZjJuTG+wYwIOgZ6rYVCa5rI0geEWCHwMnjRCCjHcXB3hgFomJrRpxBgib0yEe/DeAzkWi3Do4RONgYs5NjXX9zsS3ADWXC+TR8JVfIUqE5/kq8o/H1whEV7aOva1e6tcda0F7Cdf5fM5WU0X2oXvAdFFa5krAgi3doCx7Zj/zFYM9SWZoLb8sjxqmVPIara48tnY6XxCCmF5N8OZlhL13Xr6/Pga7LM6T7rz5jCTW6RrFNCCyraBezc9+VbwvbHBPBD3o9nV0nZpfIIrdNBP0jYIUAFlrO8819skBFgPYQJmnkj8dCHakkUOw48iRrCnpNfNqYsfcYZ4xq/FkuSecmS6nLRMuku1WvmuHMulo7E/mW2BdMbzKbu6u3eIxeUeciajDVOWedVZ+h3jVM4X2lpDN2k1zPDnWlH6Rmw4b6ytETZDZj57zXLbVu4dOKZNUNoxugiOMbib17h2Lo51EqFqaEzHHKotz0EudiJJ045RAhtvsdpyIJej71MVW69I054g87kNv2b/Rc4jFDIPqkag1zxTBCC+NkO6JgwtNkJaDOsUst9rlxaZf5NF+MLueEzUjopYo1vLdkzKzCWDmyNlSIlgCD4nPL3fWoQWvkv7BLCXO8S10O5Q1u1UVEwXm9SrcqZIqFkwUPf5Rl6Z7wHeH4H52EdK1Glec0d89hneZqK2PRZHm0t2R9h6Yk9gS3kLIavXqyEnARH3K4XpKFCmdjObkrILp8f3NbjA84ps3EpVoovDwhvMazdny7OLssH1BAmjLplszMFML5NnY0cwd++U50ETBWuBFi/2UUDvdothD3+1WVmsTb7stVh8ynEwknDuQLdU5uhgkVkaiSoBtAH4vq/fjKouX8vBlokTAKJjEwgTM2IKJLdwUfGc03rXunghXEVCgA4Q9JmbgZsIyCVnYg5va1UzBbidwBqhIB1yGFvyrQ13RVcoh1OKDcE2Rc6w/+VjxOqGM/nFBhco2RTwcBppzdkrZgro1Wfr6n7ziz6Me47HhfxihxeTj6OQOFIY/Y+T6Dim+UT2fr5hMxB0K3N0bE4RPim04DycT8XDd473vau5rRD2G2PiJVeD8ZCsTJBpq++zeUd/Y99+19oX3bTTN3By+OcJsvPmBr8AaJB7x0ie6ngUIpp9yIe1GHu++lu9HKwdjkeOKRNnnIIW4f3182qNTW38dmKOu3c9dQ60EvHxD1IAAJ2LINZuI1mJc/CWiSmnhZMjFESj8I8jRawEQpnADvEPOJaFBYbGxSLqdN7IQmkM1+iS4WzWjlcUXiwAUClOYPmc7ElE6SUOgX/DtZc8IAQfXhAYe6mIrcZUjZ+qBAhC+5MsJlxHuoNOkUMn+I33kCVEwP/U9gLc2YvCn1+teXhVW83mB3utyoY0huXLsi4zWry7BPGHghvDsojyxgLTL67UGIFOLjcFgNi1zfbE8J0a3WFvBdWp4pNQYi2zQX3QvxErWbPp6QXdl5LjflGuyVly6cCn6en0B2Om+CKC97Bq7nNPlxwDPx/kBF9jN5x/7/J4RtTBlFKlX0+3JNqWPcmoGB4x2cp1JRyf3WYQmCruEYEloQqzpJuoEyEFFYV+AVIxHBp9OH8PSRLq42Mlr48xIN7tX02JNrU6YnUjqo9ar1sykU2OcQ77Fjc3Rp61Nj6vCGak1rHiZC8OXln011QoPMRqhuRVTQG8vv8J+gsbpLsM3xKnqUHiRPIvocCqI+S5rTnmz+rQulm5RoOpVz0RtgoDRhCZqQ6rMq5fvqV6ZSGxPFydAz8dqZJo4ZJBPzSoMt+3eBHtnaI+DmIEwF4BLdx8MLl2y4QUhC3yfLJetN2Rt9lOHL38VnY8zwrWkjAl/fWlNTcgAzwt/K50GZhNZ5PIFiqOUoWNKW4ccTr3avqP3JoPj5FXimuCGSzc7MsPZR4kXu9pL6TFbEBgYLlYrkyNc7FZxpsSvcYvS9pWEtQb9c5PA0QTLyX4UShzCZzJ7q86pL5OVl/Q2dLl1RiYKdBahCNkig58TtWqbi4BLf/bRm15mtSxNs2/6xl1vS4YTsKzkvALx3iwsaC+9QVRgde2n7KB2jea0R+t0ee+4dyQMyxf3Yq3Ym3Sw1tfXkOHHoW1KZ9G0u8HjwPbfjDB7NdpLsAzBaWlBBaq8vO8YEqy3i8wy+PKdj2cW+S3N1IZjYeKnRAnlsPQj6UPAwkVzwt8ci2SXbekTLCU4JCJsdiPYVsz70njj2qB3HY5IgKs0++mNAfpiEpMFyT6nBx0inqDlsK3mjiKdH5bjgLjpRH0H+s8yb30JRbd3GlP7jYcNB3RYORpn/5QoeNxRMT63yYMGv2OG8c8HZvjNdRMdEL1BFCKCQd6NXUYvA9z6nNxdE5NhwPd+7/8K95aw/TAeETo/nSnxqMfH23+kUtKX7Sc1+ZEJIuL8OwgADncFHGaB7dKcWLuH88xPOyhgP1rxcPgujFEPcoGUcPgJLT1TvnO8ITOyaob482OCGszVA7i7jQIvwEnZQ2eTYQIH6700x4RNs+6u/Z6UrNM+TIO5xofu8DLi7iFO+DG+j2jUHTtOcPMZbT0j6gpkehE2F2Q2t3rXh3ghxtEeYItgRGlCMIRHLNKSm5QBjnLmttKRQz5M8jkEF3Us0pxbN5ZBUg8wGHt8Enc3EeYKIbx3LxrNSnSfOcMV4KgfwRAR4oDw+TyIgQOtoGAZf5UoWF07oqtFdXabacMsRbLTvM5IFh2mrxYspLfisdnzrlTbWbtj6NCvmsTf9QtCSeV27tvb7qWZvTPM9ic3o+e26YEsdGs1Ix3YzOamuZJRi8FiezVF15xe9Oy9X67vaL+sanw1vYPs3XLZLAZH/3bqkOZ6dfCtfV/ZXycKMMn9A8lllO86iZc+bRJZh1knswqnSatNBjI/10JWOhdQyBfCcUYAM7mMrUvoGF5ayfIT53wQtZNNKLduUcsigXm0BVFO4quZFAjs9oK3AJ1WTm15NS8uGdhnnO3lzOKQQyYbZ9PLtyyoJX6zwfmZ9CNEYS9tIur9ZkirqzxZkKR7jzAAzumhaviOsBCQD2FGgh+810msZNvtbB5TkuDlM/TWkFcThVOBebDzIajEuuvBuvaVwg2ZjRxnQhqB6kEjjDrb7eKleDVhRoxpviL26hLQaopCsqS/TtSJs+HdRioiaqu9Cm4vt4Hc2YQukki8So+T26y5xPPdisC54pQGYcg+lBDRuL0cD/4n04+MfKX9ZQd5dbBVdSoZBMp8I16VtNIikqbe93MIpX2VaxNnE+89q7rMPCNcOfWRcOnWaR2s03Aj9aGvElVelyCutIhwiKVwKoR7nh8R2tm7YBjJlTRg01zKDPORqLMSYQUwU/b1fU7PBIMl1l784CWC6+w019h9icF5RVh2NrtwjiqUljd9L2NxuV55Y71Qp/e2B+98TsExRGiY5gJ1qhkkp12bb13II1yWZet/mShhDguJtwOO88t72HQZCZZRt6g5WIqEkxrdBNYgytlvYZHyUsIKhKXU423NWw6aOdxjEIEaOZAVxUhB3fIaLP2Nz6E7Mt/p1An2nSi0TO3/AGV+3Zy/H/peTuSIAp438aGuvunjN4WIfvzTw/fndvdH+69siTXHQhPO5elpdOLn7REPA81/mDpPy/CzUCm8b0+F3U+qDj0lSgw7bB5OH0zzt8kH/tJniPvEPZ7NiGHMf715pMZOOOVc3Gf8noOoR3y04Y55GBEmEYwfbzwDhwBu9xJ3l9TIrz8jCmwS0+C4xL+MGXixuGxUCF4KBDSIKKF8svBch3OyYv7j3KeAwDSJPgt8S9nCjAWoIYwEpg+4cwNC4gHBRFpE6YZ+9G87SY9+7BAsBNemFeWSpZmgGxOqcYA4JNMh5INjMZKgkYlU+OD6wK5GXnyphpfPAO2uZ5u62e69Gg0rWHK+m4fexr2gfe7pzxb9+WbmpJe+TzFp6g6jdjliXhHMjtMaV5fuEi7Rfpf78/XCai2cv83FcV6XIdmFOLW8RVSqcLaZjVWU6lV9zXC73a4xmZJhFXnqNRbUb6JWzUFnoi3fykWMxXyWyLaen64LH6vmcEFvkc9+ksRoGqEAwg5eHh9tI8i1O6WRvR0TXonl1ra3BDSCk5WehVcR1iVRd8JkJAqvguxbONuiJkXl7/xWSHaNmK8KdBxdXc0ZYmlu9xaQ/ZqdRqI2MRJi2iZyqV4J1WBUkZEapdYuUTQgg4k6ctxevYKYy2Yn5likzgWjreSuxHOiINi82Lx7MFJ9HhVaa2Mb9BhueFtkFbhbXPR79s5gWgUVEge2NGVDZybxJumrK7KqRf+QpISBON66RfMql4QZ5qLkrA+Vl3s176NxqxzUtsApbh1CWx3iCaJyV8hjs7OlM0eliToERBQpOZhj74gTEqro+wzByq/VT9jPsqRXF4UM3/DaqW2vCU2NjMMEVxevioDDwpVWzukjRwZLsTMDGXp6eDhzMaqZKBEepX/wlshbeHmPGa5g6WO4xbOQpfKl+QprS7qDQADeVNpLAlbCmpIhL99CmLr7XNJTpOehgUYXg7e3Zkh8c1XijMHRJ3zghb7UM/l0/9T5ZeWr0+WywGWCswEwqAUIP0L/xUgxeEP/On2PixSCXu5X0x+DN1gAAB6zSURBVByT1Wpr4UZ772erXY3s5VXly3SHy3XOSbRYv/d9kJ+mjcLamK5V87qOMJzNex8Lxif0U6801oTCONtYBxDvxI56twhSrnk7a2cxwI+MhcNbRg0iDqPFaqea9ZBD/zSLTIcETDA5leEWjBVaburdDfqjGLINzQmMBjuQmQSDdAUdnNAy3yIQYeuguE4EG0LAwMfHbZrcz2yQyuJ2HdwyDMadnGJy629IOhhkech4Z9ycP/mpSP/cfqBHH9uoK9R3NKuw06z8tA1F4GN4jXWV+ZtyBb9p38uV/O2hLxMF38b1v+16SLhhtg2+56G45vmn48Jp2o8cjcHV/3Oajj+ne/IzRCHuqSnCnH7o+cnkI6Y0xh+E0yEnazL2zoT4jPeYfcj2H+o1jJhDvYZOZd6A4Q3jCxSTOwZ5YPhxEHfPxX+dKHRJ5SeTxBFChUPqGrihyQU7LI7tOQCumXEysrDttM9UkamAEyuVpxJGz/bgrVGhy6YI6fuLJcxQe/hgWSAvI85+moBv6yCQML0tgaTABerTHVx/dLWC1OQ8GhE4/Zd28T3TU1VT9+Klr0qMZ/typ7dW9PkKmphsM2eRv4fOol9uFg4El2A539vJrmwirDOnbN86TNfbGRPsrvI2g1f0XyOy8Be5TrFQZO0pZarp4Wzh4XA0OD7uvuZvnjXN53HjhzPJW39FvIoMtes3U1ec6u3LlyoYPhPpJ+l3wgiRjFgTdVb5pBRFL7I3fIWtG55sZyqcNN1JsqtVKyE5k/0vj4FrOGpuvpqyZhm9s4N3n4iKtgGnPgYtR+nDt6B8XS/zSKaFv0G5Y3PW6wOBTSAbpw7qqWCvDpwtuYbuKA9B4iHOvlRC7sdEcSU+/8ApfgaepGB5LNx57yGxEoHBU5+b6HYcOVtk78gZkrSm6Ap5iOMLOmV8RNb3BEL4TEGgxjucZN/udeZomtu+bHyy88PcS9kJwes3O87gbOKFLPquCrmqi0W6egq9jbv4zeWA0H9zpsJO2r1FCNIQ2wwS1pzm2YIwwr3h4CVEa+noPSkeYbKJOReca+W2chcTjlJra6VSw9SOH7QOpCIzGpOzTOkLswEBkKjHfYSHwG1NddLTZ2Jjn1zZBf4qTXXVEWGYOFdXhcvMOwp3/d9kv4k4lNvWvyAsLNUsNhvtKjlNyUIj0Cesy6oPtJkoLN5MY84BokAQAi1c+w1oer1p1OoaFN2qD8UV8/V6A2q3anU48O319WAK82JUAOn0xJvgIFkbBxHP349LeFWOTksHb9oekp0FVYHVotn9d4nSCfZDxjgrylHkDild+hOOqYxjAYZBNeIQFuatvFLoULjQ2eo45OuPpVs1WtBbcMZjQ6kH/qY7vm3yfBzE2MF/k6ifttFyMr7H6MKp0uYh7cA0P1nF5jd3EA/bIUYw9G37XOdAP8cfrLCfl274fOHjt3F3jZl+V3eYXvIAIaAgtEvWst7hozeFfrpIBG9VNKS6mILdo7/tb/DS3UYgKnatGt8vPfkTHwXZfT3e0APH+LVzefRJoN5pjEsbPnwTum7UmGd78zVoziJZmvHmCBRkCyFUmXicOeGGs2ivLTaCHhwV/3BC3CDtji1+trX0ZQl1mX/Err9MlPC63C/axAXTi8Fy3MJMDjX1FnsWAQfPZdsZSPimBAyG3AyI9z7EkzCzOadJr3TX03EMEve2iKP3xPU2y4I3yImhgsx4XxyyLq3kFIVWJ8Y7gBXSPwIIT+LOjUNw07LQdWNsoQ5J/LuJIg2eHf39tHCdRXIKs0XXZcnlkEDeJQvTmkU7LfWK5pji8qI3vYv4lF3EblbN8yXZgmwTpafE0BtyySSz4mpeuN5uW8Ahxm0dPezUwaEysBXN9qHVcqK5eq3Ojkc2W4PbfjnHZbNtAzea5gw03Ba3s+3x+2v/qY+Cq1vwJt6GPRLZQYY+7xVQJ1VvsYpJv/N1zJFuOaTuQ0soD3eZjCYvTtCxgbgWyJE6JmpqgrpKwc51PMT+0to9hANHoiayVWAZtpzxrhIvSgv0l+EO6fvyQOgD5Fxvq7QvyI6O3z9TVjLLBLzqCtkH12Nzm5eGveiIIL2vQq+Wfcru8oGoKSfhdC7n8iz1xliuDsWVkJioM6HTOdd5JtV08LPZ0X2otEcISH9h6WO9857LzkZCGwRSlrnHG6R3PiYR0ELmsflbejA/guzPSuEFIjkC5xz2MXahFw3YCcyVY6ZRejQDnfpARIF1tnhL+ARmvkhBJ11DqUUYzZTS7Fd79GyEYqqzmvec2L1S1V0Gms4qCweifHYowlUVtdnFwc7MltnW2W3l1gevApwNRF0Qf1sD7+dEOc304gi4koht22oTajMuTQV1+F4r2J+WOlMecprObK7r0gu3KSs4sFcYd9rOhbTcHj3eBB1Arn1MhIY4U9OCrG8jeBv0gQj7qq74ExC0dfkEWyxX9AS388sRo97rZK2EzXm0WolZibjJ+N/Hflq1T2DEER/pgmKEAfARTKZDw68aE/CBsQL1B1oYN2GPfWjpTL/clDBnjt0t08F/MaANTuAncBK8DeX/bnkCfN+PRL37n58SpfXU41L8np4Xj+574FTT8WM+oAnx3Jc/qNsfVG++CXzi13ztDic9OinuHzn76/FGT/WUWy4Od1Uybmz8pineIjSao7B9ycRx1PgczSdgI9ZPiBJ6n4HOwPlOg/Z2b5Vl1rCWoHJ/2x8nK6jF7Gt56eaalqYan47AcLj3WA1sMrikuMSMfBn0v91ImGRidH4Nwh5KNZYlGwY6VKrUCJU+FylzKyeAjceHImaDM4OEK4weEEa/PbuURai0C+1+lh7Dgt0j8kszBZvBjaCSkO+cRAND5XtH0DdL5bZOyBN2Xu51Fnp0zKxJAHGEWLBLIe+WOZQi5foj6VCwZWkXLthOkJsQFxYNpShIytQAYcE7qYLU3hOUyHZczwqvcRVgQNCE/p8QUSk9MOo+8RNn79LH5augm8WgFugciq+lm5IFLuzYnsxzMneXdbrQ5RcPUZbjpYoade4T7Yyx0lXCYdiibyqXS9K/B2mv2arbZNC2+7kD10Kfi6u2eDGT1+oSeNdojskizS/o7THaZTMrbZr+Wu3k287fsXV57cI+jI5kNXOSweVanXx4EWHTXmhIMm/8o/KasI3VXB6uy/1X9noI/xAY7fvFq6W7U6TrIm+AJwKznQw2lqFMXbxjIqdab+qCCIxFlTGkGSEpTTglcuNnedDq6pkzU9ZhupehNVVyaScpysYiokrn2HGFiaVjtrLb6WRFfBdAhveL4210gcxckvI4YzAVhGZm8m2bAl6dujFJo8ud+yDSnu3zPZqW3IYRGeCdU49EMa7gbYTxhnT6WM0Gr0NZ9yRnlzPx3nszrD7S1Fyb8hgXZaSz2oiHsMoST3BhNtz47J3YOt5evS59hDSS9A+tpODIXh5siPV7mR71Hiu+dO8RUeEb56FcAeOaKN7FCEQUdvbXRLr1Yqmqx6C3jilMA5d9BsIuLbsILpi18QaHWjGTAbmMRJ1IU2KlA3rauflqEuTwe8dlhxc2SfxiJaRwofHsKaQbK2sJ/OA8sJI6KfAtxKkVWTErOexDi+CzKJeD2LAgKoQhvQrzlBBJZNlr7D3L26krcl2KLxEF2bWsdMrCngZ72CbatxD2lxjzU3WIaRqGABsMJce4fiVZjJiQqDpqfOHR3NYgshSz7Va/xKM5HnxM2ZZSXW9DXF02JqeUW8cmN4MUKw8btW+bWGPgTZPCzTiEyiTLBRLwI4wKwqJR34Sg6qZWqobPL595qqdur3bRAhhHm097EHB898tw0fiPpSkZYtNDZ8MpQoyVKDUP3VzIukYP4GBzcvd83AS9f3l0Y+iD9jvebiJgiH5o18Bw1lDHR+8h+BpR44ifFtYTH56FGyB6+PETnBDOBE/80hjrAZxP9Ck/ugWnftQPpRUeGrjOY+XjTx18obzk9QdWi/41OxQ3Q767dMtP7grhnh4vhZnFe3Gtazl72DvJyxKM798C8gKE/V3vChQvFUY/qLv2vHQDzy8bNx8eh8nkU5lIt4mPu3FETrIM44GzYPRvzB+KTAOeuUPep247I8SgWeNSzuJ1vAU8ZF3w1JNpMlQNG+Nu4s4ZpBxQuNa95sMXiRJugKlpetbF2scC7CrUw1DLDdmARW5ZddzFtDDkDXSBlw/5qVZeKLDfjFT16HQwKfa+AL/KOBgE6RH14IuIwG9WpWweT2YmqSC6LgGbbip0TRChomLng7vXG5kDV/CPYO8LneYZzpIAQmVeCFTU3/LnM7fzAYw4PKrZNV2gffauLDWhz4JElEnUqfWFxPEE/fNNXAx734RzDo+R8xrGnnNR8wAvRWhA3Ac17xmF1hJxlkFTVUuMlsHgZriWyUrBudil4UEYvk6cN69earjWa9qz83afuIbYp9Ys2Osa0stZFJLIg2gZT39T+PSpkehf0zxThiNPsMxQF/OLd+zjqmRWOYapiG2S9b20zrBLEY6ezD3ndeOjW74m6HZxn+POAWCixNky+t3Z7yVM5QnB197scyg7J62lc3G28dXTG7K9BHFrVYneeym8vLi6jVVl0Ukn6ZmMbFpHyMv8t8Vcn+mpWR3WjdLlJc2trYniIhCC99IEld8xonD6+3ZjGItMNy67Z4hBfLv0zype5CbCRQGWevyoZJ6T5oY5MlHHYU0RJCCcYl3wugkrtqKBIzdbaxMMRPmHLi1aeWzCQXQq6owLVgen8rei8xlRzRbLCzpcXtJJDvZJF4Ms3bAItxCRhOBUDfsjFymuL5wBBvsKlnvPczsvOMqsF/PA3yReZ+c6B+KUWdHcNF/ivJbLvb3TsTwD4RjapX3wsN/igteZcFZxZthcfYPZXhi5M88x7exwrm5EXZ1woezX3xivz6RfGpJFBFbKpaQh2mpBAUG34S/FxiUE00Fyl6piH6WJdrnUW2/jHrtIuHRpJZx66QlID0WiV1zXVkoIv+N9GdHBSzV2IHMjJNhBICUJcHj7nvCXVepgstVFHaByaN7ITDnUmv0cnXUCMR/6Xe8gEOJeaEFMbi+OGGrz3BHFgzwFuO9E419HZ8VHkelb3ScchDmMZ+orBgWCg7EI9zs93Hc8fisaqFNFxySL38N+N4rEDSgMDoVbve3vNOsLsfNvQcdj0Ug2bR5LO/y0s8n3ky+eWr6hLjMWdEMmpMnbHWEK4dsPqBLZ8of03s9pPntirI8i+xOT1Fn+UQjrB1jim/4+6ml/tGczZZmg3iV0cfY6rE1e02vkPQwwRHgGl8MNQIhwc4uQ3F+KMeAPMW5lECYBwNsLKzQnMaIYUQJXWuJi7jfEIo/BmHcBH1w8uQMUGHhoBDxfJQpSkXbllmQo7vntaw6X4yaiYh+sesHRXpUEXYj+prLIPDr6mHEle8FYydQvxchNURwDUNVMgyH3+LrBAhOv2GekIkicZMjbqLwl40eRdNdtnKRkY5FYWWaw7S8cPLczjExVoPs2lK4X0dIDAiy5Es5lZ1sX+/gtBHxWjefdUVlpE1C2VrxY1LubvnUrya5+z9SFLI239GCVdrQUr3X4IrK9PwWYcrDjBboaFthHwQrfC7Hnh2SEit8YEJV1v0sOsu+CmWtvMd05W73dmW5mJi919IbHN9cw3R2XPBGMMWJ+84GfajfHMnfnjr+yyX6c+X6mVm24gC8TBVxUmSVnYGhPDRhdHsal3JMh12vWJ72s7H1a9S7MgdRnVsnOC3d6u6J17eyjfZFuI3dtrm9QNgmKBSY72SjRy8YhZnO3so27nd6PaF0JoFzQPqgpci2EKhuATdCmVZBE0bt+tG3Q75EM1bcgrAlGWmuLq0X/HqL41Yvi4g6YrpEA5oyIAnQ2HI4iADDB4zamv3NT6g2wbjnUbTpW3iXK6LZcINLa63qFhJgSIopmurPFCreEPBKaqbJypB6VmiHQmvK37pbwBowbLWD2FlQ9aftQ1z+xXiKFcFK4D6KM1gMDntL6OlFnJcyFuBXAEzEretOQVWrXGlZOOMlChH3gLcxZlJdYRICby7Bt1YC3tWmdXW9tH4OC398RVvEmFwbuEzzGtDZ3dbJWcSfrt6DQ75JRK2TpZ5WwtgPDgSEJC5sdzjr0T2E254zmvgjqel9Zl9wt4zSydD1t8VWitAqpQbhDYQBh8zISBZAVU2xyLQ/1HtK4yh2cFYUScSxwfJeAFaFP+CA4FomdbnSJCTPaRIKdnYQZQlyKXU5AxSKw4dVjCLsCEbtc69ve5F4I3mCdZTFG2nYZMvTNgkOr+SbcIz0kpehL6nyZqJuz4aZsx0rTQ1Lk6EXmI7oAn47Ycgbm4lZxesi2gKFO9XBIi+Fhyz0hBRKAMGj3m0tgtPhgBBMjVKB/8BFL3KzUURfclMgXifpOG/X3IwrQdaNxTO+C4nt7LL/bOGT4kzLo2iHDg86+2unQfh9RYixY95A3ikNqyG2pqi+ggKEr3/6hb+J2Sni+Xnm9/Di89v323EV2d0KNL7DAeKm1+0LevQW4NrVmH7J7bjhRfLwn6/aikaHq5NAl4wXOyHjBGxoZXozBTTMemtrdBl1g65wtzak6Ffgzuvi9RJGR4E09EPtLJCDsjo4w667W9evaWZtqQ0ETRZBgmyCtYreig/zWCxK8x50FV7+syZa4VFoLOceD7x7SVQZmvXVF27aNKN0uB2HvDj7m/m6pPRNvXQj+dq2DYUOxQn4FwOZISrPuQr8A2Ann8OzdJk/fFmEc7at8i9S7b7eqOOAls7hO5cS0F5YZz/zB6bqGrLV726tJ1vu9yvXG/FnqXbBsrbWZLnXFaWG9+snRMeq4lZcoKEFtSFyWZXy11NQNr3LbuxowL8KgB8MfKuZiObyZ4fCSHTOce/HVXGDcwNT2n+UpP4vOG6AW4hqecqyTw8VS21vxaNKcvJU/ZFmPa7z46EW4gDNs0t2Ww4f+BeVUrG2cWk3WHJnj8gTT3F2AezLniO8KuXjoi4udm+ZVa2NjsdeUqxjGS2xmAwbBYQMIdqlMvPAo7a3ckdoL3vLrs7Tnpy8rQesMr4mQanNwpCJVi+O2z7nJ9S0yraZe2SmRpFgvK7k70nlCu2dwBmsgotq9kpz1z1Uq82CJ7km1KEtTb4tds2+iaHw0RWNpXVEQcqWL1ZuWovJi6eDA1sek8HJ0Lhjsrui1MYonmX/PiCIQZ+DhzTsu45NXvBJETRdaEYuFyaUep8zw6oxpk64Uv8oCwtaLdMmxRbLMwRDY+kXn7dm8CHv72BBR1hravFpybirw66U3mTVN05U7lBIT9tTfT8NltmQY5kSLnQ6/tTZpaOvFj9YmrLl2Z5KWTxbVs+qmoRCVgCwKCelHqSLNHQ1VogUxB4TDZnlifsj4LXqC2InP01k2Kk95wxYkDgbRUM812weFQ13uhRkVnDDAVooQbMgUhYXFoAsgqLLU8vZ6SVlJEHNO1fCWDfT3mUcPTlH3ReQ+UV3PSzcMgEKMf4YS1CPOeKxYPf46eQQHd+fG/TydjDH0Onq1xyS6+zu3JkO3IO7XjLV89PljBezhVYP/RZE+1H7+TRO/2ff4+OPE/OGbPSGOvumP6fl+9cr7GZl+xZH9oHvN5IPvfnTtMyPxu3pcTX8878J5nZ7X30/UFP7LN0TxWLF8uiUAjkNNoY+if9BvghskhJf7xV8GtAzOxIeja4xx6foLg+NBu68+gCdfTYb/AJQARlh6C0tgnskBXoyvypqQKMXhTZsjdrl7Nu4Qg30/9NtQZXkYy0kOaAcdS+eADu/DsD89r2dEkUEb9geRpmCSKO2bQIjN+4ZkIkSxgL1tHtsQ6wCLj7mBOhzAU/RyUVm6LFN+ow57OIp2uzWxeN+jHe1XvLOgL8u16IPLTgj7ovdKiA4zD5emOvQ+Rtmlh2MAfrPVr3UFr30De3ntdGkw77quRY1L73oi7TA1PrHHU6Is5+zmufUu09q6mlkvD96k4vSUYAZqDbuIlClp3uqBqDeNdUVwAV8lZ/stWytkb7cILynJ5cbqAt8IE63uioruMbUP8WRq2eyTFmvsDuJF9qlfyrd3q1fLWJ0sa8a+iri0Np4VNTwpwllbJAansn61jmFwMj97HJ8TFRVcYbRXvZPsD1uLizn4HA3CS5izDwV3LlcVyh5nSgunjkuVFilaIqp9bQtz/vCAPXyy8Yc8+gqwDTAPgmWtHebY+JeLf1Ql12XY+ODg0vcSwIOr86PJKER7CPGZzbkCq5UENWrPus4/vSb3qTl/UlHCpaW97VZGnSUtju0PsRf7OheEB4jenS8r76N0zj7TkQ+uxDpuEF8NJQi4ZAmhbVmkt4IHOpmx5eyI4GRLU8OOZdblGVcwL2Hj88vC/CxHgka6ijBme/SH1x4JCctEvct3B2sPpdkHX5wpOJvWSzGjvo0AnHmUn2nyi1KH/rDbAxyX9Q7zrjhlajSwzPracvAf0t5rYr3WYMj10a89EuE1mkJQ34h6AzhzgpK47qMZp/tmhti/mnipD5Xk0uW0rEW5r3kvifCnBUGYgSgodknvWaV8d7EqqjqZfZX9yC4VTuHzEmKMwO+8gDgduJeD0qSyeNRpmrp2fhun7w57vmK6MGaVgIeBYNg6vBW9sIRzk8kukUmwggtPeqkuyGB64Hj8Uguae95RLgJTmF421Ce3C5fOH3zeIisCEBb/HsemV/hfZb87nHgouCRuOzY7/Dg0btsYThIfjgT98V6j+Hb9R0h8yOB/KIA9edzdf69Pef/tsTzBqATEWMpS3E/42Ux9Sroc/lFqeCV0/bgRFITzrcIV3u0lK9m9ZIjgi4Wezof7xZ8jJR/0ivw52Eh0MCf+MEGEtR9H9SwvffHhQYDhzULFbG3oHUCPrxCZGJPHstbD+bX3OEH6Qzp/NQzmwf3DI3h4kwY3ayybHmqw8YwoMke+BRvnyP45UaUco2og8DTU6pXz27soHP/2JguBgl0Xt6Ca3tbMYeEhsKHLOA08Ja/DO7PyVNzfNsuZZpP7W7uEcxnwauSRYFSjd2RcCw9gg51yna/BRjbgW7q/08mRwKdu5+5lw/VkzKttzF+Xg3k40BRcZyf1np6j8w7VEvULEKdHvmjpOAeM4jzdks5Vl/kR87xdD691Gp4IC+fg2lrCaqa8s19qZwem196u+CUbdM50Pl1jH54aAWGpX+KqLlhk2IPblj5u0uu7JNM0LNvh/Xn5dInh5XrKfjpT8GLLOuVCGVeUp6GinTkQBUYsA7U+pI1ZKqfl9zk3sWDkAMsgMUht50ZMlmrji7lTGM7AY7gaYOGGLnWynSwza0Gm7nLPcWuvYX80oRdNfpRIbErrEKsZBDqqb+CpVi2cffsqtzso6R5WC2bJYCPdwjKzioP185ni8pL2kYtBtcOWST42G4jKV2SprjEr5I6jMVk1ueYtwz6CEd3Wncl9hEElTntCh/u9HNJvhxdFcd0qr0JxYlXem8n6VYMJQiaEG60hEYqZkmtZV7F37HZ6V8/VXm5DfvM4TOXFEYqI8ohH+QWRbO1nEYbVTQY8rXAl0aNuPopB8ZoadlWj9Haq5ToHdcAhpv3E8CXqzZK7OqlqJJQRLLlkJ9rHUL8ZgteUqTXnMs5qaTXmDOVMVInFuyuYqCLjJEtNlLfXYKPKvIuSXEIXlp3dHH27kWLORHGwiMEGjwt2sSwSDO97dJ4R9XqoS9NcVzsuBqWTGcJuXTas3ef7S2WVGHeYc72nIsKq2Z94PpThx0aMywzsXtZNdUpoCaUHnSxjlO/80LtYTOsywMPukiMXzKBfIW28K63P80BUWoFYE/zOxXVTnzVGecG3FUBz7NNhp+3KEu3mYOgNzotqboqvEeX4IdeX9nxPjO+gsHylsaiwPeosEE6Ovi9MYXHN6Wyo0hTyGyoEF0cP9EF0dT0oIje2xosVwQR+j0ZIqIDRgl7ssacycate5HJdHDHhLexBqHWqirnm9WSSxaAHIzRb+JbebuIS2iGQ8RWiRvRwe4+V/vn+rxi8Bg966A4KHnfyj04N8eni2+eH6gKTT0lx39YdGK76dM2nclQjWrkR8Uz67Z9qv7/j9rt9FL9C+4mPAsStvNQ9KvELtOc+CiwWJ0U6g+shzcvvZ+j+Hbbn5rxfirRSc1nkbiPT5h+DqDxFpyEFd1XRpq2eekX/ntoz6XdVRcT75sL3pSwOIH3rFyHrKaA11WJ5tgTHwNRp181U9J19Zn+H7RmgdYUwAw43OazZfBvA+zU018/yKO7Ke/KAK/7e23+rHsXfa/uDqF+l/UHUr9L+IOpXaX8Q9au0P4j6VdofRP0q7Q+ifpX2B1G/SvsHJEp8n6j/+5c//dLtu0T903/+r1+6/eufPxMFRNT/+PO//59fuv37v32HqH+A9ud/+dMDUX/51z//+d9++fbn//O/Hoia/Ol//8v//fXbv/7nXz4JxD/981/+Ado//+mvqib+Ptov4kv+o/3Rfr32/wAnIU1KeZY8G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72" name="Picture 12" descr="Image result for tears of g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"/>
            <a:ext cx="5638800" cy="5029200"/>
          </a:xfrm>
          <a:prstGeom prst="rect">
            <a:avLst/>
          </a:prstGeom>
          <a:ln w="762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0" y="5486400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“Then the 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 saw that the wickedness of man was great on the earth,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and that every intent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of the thoughts of his heart was only evil continually. 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was sorry that He had made man on the earth, and He was grieved in His heart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.”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Genesis 6:5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s-media-cache-ak0.pinimg.com/236x/4f/d7/c1/4fd7c1eac126fc115dd07b532c09e4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990600"/>
            <a:ext cx="5410200" cy="4876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mobilebeat.com/wp-content/uploads/2013/12/time-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990600"/>
            <a:ext cx="4991100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Orange and bl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Image result for Orange and bl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Image result for Orange and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79120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97713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42</Words>
  <Application>Microsoft Office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16</cp:revision>
  <dcterms:created xsi:type="dcterms:W3CDTF">2016-02-06T21:23:55Z</dcterms:created>
  <dcterms:modified xsi:type="dcterms:W3CDTF">2016-02-07T16:21:13Z</dcterms:modified>
</cp:coreProperties>
</file>