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4660"/>
  </p:normalViewPr>
  <p:slideViewPr>
    <p:cSldViewPr>
      <p:cViewPr varScale="1">
        <p:scale>
          <a:sx n="65" d="100"/>
          <a:sy n="65" d="100"/>
        </p:scale>
        <p:origin x="-5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F97DE0-3BCD-4D38-AC1B-D6F2BFA4DC50}" type="datetimeFigureOut">
              <a:rPr lang="en-US" smtClean="0"/>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0B183-2CFF-4BB8-84DA-11E591A7EA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F97DE0-3BCD-4D38-AC1B-D6F2BFA4DC50}" type="datetimeFigureOut">
              <a:rPr lang="en-US" smtClean="0"/>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0B183-2CFF-4BB8-84DA-11E591A7EA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F97DE0-3BCD-4D38-AC1B-D6F2BFA4DC50}" type="datetimeFigureOut">
              <a:rPr lang="en-US" smtClean="0"/>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0B183-2CFF-4BB8-84DA-11E591A7EA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F97DE0-3BCD-4D38-AC1B-D6F2BFA4DC50}" type="datetimeFigureOut">
              <a:rPr lang="en-US" smtClean="0"/>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0B183-2CFF-4BB8-84DA-11E591A7EA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97DE0-3BCD-4D38-AC1B-D6F2BFA4DC50}" type="datetimeFigureOut">
              <a:rPr lang="en-US" smtClean="0"/>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0B183-2CFF-4BB8-84DA-11E591A7EA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F97DE0-3BCD-4D38-AC1B-D6F2BFA4DC50}" type="datetimeFigureOut">
              <a:rPr lang="en-US" smtClean="0"/>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0B183-2CFF-4BB8-84DA-11E591A7EA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F97DE0-3BCD-4D38-AC1B-D6F2BFA4DC50}" type="datetimeFigureOut">
              <a:rPr lang="en-US" smtClean="0"/>
              <a:t>4/12/2015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E0B183-2CFF-4BB8-84DA-11E591A7EA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F97DE0-3BCD-4D38-AC1B-D6F2BFA4DC50}" type="datetimeFigureOut">
              <a:rPr lang="en-US" smtClean="0"/>
              <a:t>4/12/2015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E0B183-2CFF-4BB8-84DA-11E591A7EA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97DE0-3BCD-4D38-AC1B-D6F2BFA4DC50}" type="datetimeFigureOut">
              <a:rPr lang="en-US" smtClean="0"/>
              <a:t>4/12/2015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E0B183-2CFF-4BB8-84DA-11E591A7EA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97DE0-3BCD-4D38-AC1B-D6F2BFA4DC50}" type="datetimeFigureOut">
              <a:rPr lang="en-US" smtClean="0"/>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0B183-2CFF-4BB8-84DA-11E591A7EA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97DE0-3BCD-4D38-AC1B-D6F2BFA4DC50}" type="datetimeFigureOut">
              <a:rPr lang="en-US" smtClean="0"/>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0B183-2CFF-4BB8-84DA-11E591A7EA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97DE0-3BCD-4D38-AC1B-D6F2BFA4DC50}" type="datetimeFigureOut">
              <a:rPr lang="en-US" smtClean="0"/>
              <a:t>4/12/2015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0B183-2CFF-4BB8-84DA-11E591A7EA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7786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oldprof.typepad.com/.a/6a00d83451ddb269e2019102775201970c-450wi"/>
          <p:cNvPicPr>
            <a:picLocks noChangeAspect="1" noChangeArrowheads="1"/>
          </p:cNvPicPr>
          <p:nvPr/>
        </p:nvPicPr>
        <p:blipFill>
          <a:blip r:embed="rId2" cstate="print"/>
          <a:srcRect/>
          <a:stretch>
            <a:fillRect/>
          </a:stretch>
        </p:blipFill>
        <p:spPr bwMode="auto">
          <a:xfrm>
            <a:off x="4572000" y="576072"/>
            <a:ext cx="3429000" cy="5638800"/>
          </a:xfrm>
          <a:prstGeom prst="rect">
            <a:avLst/>
          </a:prstGeom>
          <a:ln w="57150" cap="sq">
            <a:solidFill>
              <a:srgbClr val="002060"/>
            </a:solidFill>
            <a:prstDash val="solid"/>
            <a:miter lim="800000"/>
          </a:ln>
          <a:effectLst>
            <a:outerShdw blurRad="50800" dist="38100" dir="2700000" algn="tl" rotWithShape="0">
              <a:srgbClr val="000000">
                <a:alpha val="43000"/>
              </a:srgbClr>
            </a:outerShdw>
          </a:effectLst>
        </p:spPr>
      </p:pic>
      <p:sp>
        <p:nvSpPr>
          <p:cNvPr id="1027" name="Rectangle 3"/>
          <p:cNvSpPr>
            <a:spLocks noChangeArrowheads="1"/>
          </p:cNvSpPr>
          <p:nvPr/>
        </p:nvSpPr>
        <p:spPr bwMode="auto">
          <a:xfrm>
            <a:off x="304800" y="1787099"/>
            <a:ext cx="3810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In every block of marble I see a statue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as plain as though it stood before me,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shaped and perfect in attitude and action.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I have only to hew away the rough walls that imprison the lovely apparition to reveal it to the other eyes as mine see it.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1"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rPr>
              <a:t>Michelangelo</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tell-well.com/wp-content/uploads/2012/10/Michelangelo_Slaves_Prisoner_Prigioni_Florence_Italy.jpeg"/>
          <p:cNvPicPr>
            <a:picLocks noChangeAspect="1" noChangeArrowheads="1"/>
          </p:cNvPicPr>
          <p:nvPr/>
        </p:nvPicPr>
        <p:blipFill>
          <a:blip r:embed="rId2" cstate="print"/>
          <a:srcRect/>
          <a:stretch>
            <a:fillRect/>
          </a:stretch>
        </p:blipFill>
        <p:spPr bwMode="auto">
          <a:xfrm>
            <a:off x="1371600" y="1676400"/>
            <a:ext cx="6324600" cy="3657600"/>
          </a:xfrm>
          <a:prstGeom prst="rect">
            <a:avLst/>
          </a:prstGeom>
          <a:ln w="127000" cap="sq">
            <a:solidFill>
              <a:schemeClr val="accent6">
                <a:lumMod val="50000"/>
              </a:schemeClr>
            </a:solidFill>
            <a:miter lim="800000"/>
          </a:ln>
          <a:effectLst>
            <a:outerShdw blurRad="57150" dist="50800" dir="2700000" algn="tl" rotWithShape="0">
              <a:srgbClr val="000000">
                <a:alpha val="40000"/>
              </a:srgbClr>
            </a:outerShdw>
          </a:effectLst>
        </p:spPr>
      </p:pic>
      <p:sp>
        <p:nvSpPr>
          <p:cNvPr id="5" name="Rectangle 4"/>
          <p:cNvSpPr/>
          <p:nvPr/>
        </p:nvSpPr>
        <p:spPr>
          <a:xfrm>
            <a:off x="0" y="457200"/>
            <a:ext cx="9144000" cy="1015663"/>
          </a:xfrm>
          <a:prstGeom prst="rect">
            <a:avLst/>
          </a:prstGeom>
        </p:spPr>
        <p:txBody>
          <a:bodyPr wrap="square">
            <a:spAutoFit/>
          </a:bodyPr>
          <a:lstStyle/>
          <a:p>
            <a:pPr algn="ctr"/>
            <a:r>
              <a:rPr lang="en-US" sz="2400" b="1" dirty="0" smtClean="0">
                <a:solidFill>
                  <a:schemeClr val="accent6">
                    <a:lumMod val="50000"/>
                  </a:schemeClr>
                </a:solidFill>
                <a:latin typeface="Times New Roman" panose="02020603050405020304" pitchFamily="18" charset="0"/>
                <a:cs typeface="Times New Roman" panose="02020603050405020304" pitchFamily="18" charset="0"/>
              </a:rPr>
              <a:t>Behold! </a:t>
            </a:r>
          </a:p>
          <a:p>
            <a:pPr algn="ct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tragic power of these</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Prisoners </a:t>
            </a:r>
            <a:r>
              <a:rPr lang="en-US" dirty="0">
                <a:latin typeface="Times New Roman" panose="02020603050405020304" pitchFamily="18" charset="0"/>
                <a:cs typeface="Times New Roman" panose="02020603050405020304" pitchFamily="18" charset="0"/>
              </a:rPr>
              <a:t>as they struggle to emerge out of raw stone </a:t>
            </a:r>
            <a:r>
              <a:rPr lang="en-US" dirty="0" smtClean="0">
                <a:latin typeface="Times New Roman" panose="02020603050405020304" pitchFamily="18" charset="0"/>
                <a:cs typeface="Times New Roman" panose="02020603050405020304" pitchFamily="18" charset="0"/>
              </a:rPr>
              <a:t>is </a:t>
            </a:r>
          </a:p>
          <a:p>
            <a:pPr algn="ct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expression of the human condition to emerge out of the bondage of toil and travail. </a:t>
            </a:r>
          </a:p>
        </p:txBody>
      </p:sp>
      <p:sp>
        <p:nvSpPr>
          <p:cNvPr id="6" name="Rectangle 5"/>
          <p:cNvSpPr/>
          <p:nvPr/>
        </p:nvSpPr>
        <p:spPr>
          <a:xfrm>
            <a:off x="0" y="5486400"/>
            <a:ext cx="9144000" cy="461665"/>
          </a:xfrm>
          <a:prstGeom prst="rect">
            <a:avLst/>
          </a:prstGeom>
        </p:spPr>
        <p:txBody>
          <a:bodyPr wrap="square">
            <a:spAutoFit/>
          </a:bodyPr>
          <a:lstStyle/>
          <a:p>
            <a:pPr algn="ctr"/>
            <a:r>
              <a:rPr lang="en-US" sz="2400" dirty="0">
                <a:solidFill>
                  <a:schemeClr val="accent6">
                    <a:lumMod val="50000"/>
                  </a:schemeClr>
                </a:solidFill>
                <a:effectLst>
                  <a:innerShdw blurRad="63500" dist="50800" dir="13500000">
                    <a:prstClr val="black">
                      <a:alpha val="50000"/>
                    </a:prstClr>
                  </a:innerShdw>
                  <a:reflection blurRad="6350" stA="55000" endA="50" endPos="85000" dist="60007" dir="5400000" sy="-100000" algn="bl" rotWithShape="0"/>
                </a:effectLst>
              </a:rPr>
              <a:t>Michelangelo</a:t>
            </a: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cdn2-b.examiner.com/sites/default/files/styles/image_content_width/hash/b9/50/1342207946_4314_Adam%20and%20Eve.jpg?itok=bIL1iai7"/>
          <p:cNvPicPr>
            <a:picLocks noChangeAspect="1" noChangeArrowheads="1"/>
          </p:cNvPicPr>
          <p:nvPr/>
        </p:nvPicPr>
        <p:blipFill>
          <a:blip r:embed="rId2" cstate="print"/>
          <a:srcRect/>
          <a:stretch>
            <a:fillRect/>
          </a:stretch>
        </p:blipFill>
        <p:spPr bwMode="auto">
          <a:xfrm>
            <a:off x="2895600" y="914400"/>
            <a:ext cx="3429000" cy="3267075"/>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228601" y="4572000"/>
            <a:ext cx="8686800" cy="2031325"/>
          </a:xfrm>
          <a:prstGeom prst="rect">
            <a:avLst/>
          </a:prstGeom>
        </p:spPr>
        <p:txBody>
          <a:bodyPr wrap="square">
            <a:spAutoFit/>
          </a:bodyPr>
          <a:lstStyle/>
          <a:p>
            <a:r>
              <a:rPr lang="en-US" b="1" i="1" dirty="0">
                <a:latin typeface="Times New Roman" panose="02020603050405020304" pitchFamily="18" charset="0"/>
                <a:cs typeface="Times New Roman" panose="02020603050405020304" pitchFamily="18" charset="0"/>
              </a:rPr>
              <a:t>“And the Lord God formed man of the dust of the ground, and breathed into his nostrils the breath of Life: and man became a living soul.” </a:t>
            </a:r>
            <a:r>
              <a:rPr lang="en-US" b="1" dirty="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Genesis </a:t>
            </a:r>
            <a:r>
              <a:rPr lang="en-US" b="1" dirty="0">
                <a:latin typeface="Times New Roman" panose="02020603050405020304" pitchFamily="18" charset="0"/>
                <a:cs typeface="Times New Roman" panose="02020603050405020304" pitchFamily="18" charset="0"/>
              </a:rPr>
              <a:t>2:7) </a:t>
            </a:r>
            <a:endParaRPr lang="en-US" b="1" dirty="0" smtClean="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r>
              <a:rPr lang="en-US" b="1" i="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And the Lord God caused a deep sleep to fall on Adam, and he slept; and He took out from his side and closed up the flesh in the place of the wound. Then from this organ which the Lord God had taken from man He handcrafted a woman, and He brought her to the man.” </a:t>
            </a:r>
            <a:r>
              <a:rPr lang="en-US" b="1" dirty="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Genesis </a:t>
            </a:r>
            <a:r>
              <a:rPr lang="en-US" b="1" dirty="0">
                <a:latin typeface="Times New Roman" panose="02020603050405020304" pitchFamily="18" charset="0"/>
                <a:cs typeface="Times New Roman" panose="02020603050405020304" pitchFamily="18" charset="0"/>
              </a:rPr>
              <a:t>2:21-22) </a:t>
            </a:r>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heplaygroundtrail.com/Playground/Denver_files/Scan20005_2_2.jpg"/>
          <p:cNvPicPr>
            <a:picLocks noChangeAspect="1" noChangeArrowheads="1"/>
          </p:cNvPicPr>
          <p:nvPr/>
        </p:nvPicPr>
        <p:blipFill>
          <a:blip r:embed="rId2" cstate="print"/>
          <a:srcRect/>
          <a:stretch>
            <a:fillRect/>
          </a:stretch>
        </p:blipFill>
        <p:spPr bwMode="auto">
          <a:xfrm>
            <a:off x="914400" y="1143000"/>
            <a:ext cx="5638800" cy="4267200"/>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2362200" y="457200"/>
            <a:ext cx="4343400" cy="457200"/>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Pioneer </a:t>
            </a:r>
            <a:r>
              <a:rPr lang="en-US" sz="2400" b="1" dirty="0" smtClean="0">
                <a:latin typeface="Times New Roman" panose="02020603050405020304" pitchFamily="18" charset="0"/>
                <a:cs typeface="Times New Roman" panose="02020603050405020304" pitchFamily="18" charset="0"/>
              </a:rPr>
              <a:t>Monument-Denver, CO</a:t>
            </a:r>
            <a:endParaRPr lang="en-US" sz="2400" dirty="0">
              <a:latin typeface="Times New Roman" panose="02020603050405020304" pitchFamily="18" charset="0"/>
              <a:cs typeface="Times New Roman" panose="02020603050405020304" pitchFamily="18" charset="0"/>
            </a:endParaRPr>
          </a:p>
        </p:txBody>
      </p:sp>
      <p:pic>
        <p:nvPicPr>
          <p:cNvPr id="16388" name="Picture 4" descr="http://s1.b3ta.com/host/creative/90662/1416562538/marilynsmokes.jpg"/>
          <p:cNvPicPr>
            <a:picLocks noChangeAspect="1" noChangeArrowheads="1"/>
          </p:cNvPicPr>
          <p:nvPr/>
        </p:nvPicPr>
        <p:blipFill>
          <a:blip r:embed="rId3" cstate="print"/>
          <a:srcRect/>
          <a:stretch>
            <a:fillRect/>
          </a:stretch>
        </p:blipFill>
        <p:spPr bwMode="auto">
          <a:xfrm>
            <a:off x="5943600" y="2743200"/>
            <a:ext cx="2600325" cy="380047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fade">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images.sharefaith.com/images/3/1208203159964_257/img_mouseover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57200" y="228600"/>
            <a:ext cx="8229600" cy="418576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Look at His creation Through His Eyes:</a:t>
            </a:r>
            <a:r>
              <a:rPr kumimoji="0" lang="en-US" sz="1400" b="0" i="0" u="none" strike="noStrike" cap="none" normalizeH="0" baseline="0" dirty="0" smtClean="0">
                <a:ln>
                  <a:noFill/>
                </a:ln>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This is what God said to one of his prophets (</a:t>
            </a:r>
            <a:r>
              <a:rPr kumimoji="0" lang="en-US" sz="14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 Samuel 16:7b)</a:t>
            </a:r>
            <a:r>
              <a:rPr kumimoji="0" lang="en-US" sz="1400" b="1" i="1" u="none" strike="noStrike" cap="none" normalizeH="0" baseline="0" dirty="0" smtClean="0">
                <a:ln>
                  <a:noFill/>
                </a:ln>
                <a:solidFill>
                  <a:srgbClr val="000000"/>
                </a:solidFill>
                <a:effectLst/>
                <a:latin typeface="Times New Roman" panose="02020603050405020304"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rgbClr val="000000"/>
                </a:solidFill>
                <a:effectLst/>
                <a:latin typeface="Times New Roman" panose="02020603050405020304" pitchFamily="18" charset="0"/>
                <a:ea typeface="Calibri" pitchFamily="34" charset="0"/>
                <a:cs typeface="Times New Roman" pitchFamily="18" charset="0"/>
              </a:rPr>
              <a:t>“For the </a:t>
            </a:r>
            <a:r>
              <a:rPr kumimoji="0" lang="en-US" sz="1400" b="1" i="1"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Lord sees not as man sees: man looks on the outward appearance, but the Lord looks on the heart.”</a:t>
            </a:r>
            <a:r>
              <a:rPr kumimoji="0" lang="en-US" sz="1400" b="1" i="1"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i="1" dirty="0">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accent3">
                    <a:lumMod val="50000"/>
                  </a:schemeClr>
                </a:solidFill>
                <a:effectLst/>
                <a:latin typeface="Times New Roman" panose="02020603050405020304" pitchFamily="18" charset="0"/>
                <a:ea typeface="Times New Roman" pitchFamily="18" charset="0"/>
                <a:cs typeface="Times New Roman" panose="02020603050405020304" pitchFamily="18" charset="0"/>
              </a:rPr>
              <a:t>Don’t Cut the Beauty Out, but Expose It Only</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b="1" u="sng"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accent3">
                    <a:lumMod val="50000"/>
                  </a:schemeClr>
                </a:solidFill>
                <a:effectLst/>
                <a:latin typeface="Times New Roman" panose="02020603050405020304" pitchFamily="18" charset="0"/>
                <a:ea typeface="Times New Roman" pitchFamily="18" charset="0"/>
                <a:cs typeface="Times New Roman" panose="02020603050405020304" pitchFamily="18" charset="0"/>
              </a:rPr>
              <a:t>Awake in the Morning with Fresh Perspective</a:t>
            </a:r>
            <a:r>
              <a:rPr kumimoji="0" lang="en-US" sz="1400" b="1" i="0" u="none" strike="noStrike" cap="none" normalizeH="0" baseline="0" dirty="0" smtClean="0">
                <a:ln>
                  <a:noFill/>
                </a:ln>
                <a:solidFill>
                  <a:schemeClr val="accent3">
                    <a:lumMod val="50000"/>
                  </a:schemeClr>
                </a:solidFill>
                <a:effectLst/>
                <a:latin typeface="Times New Roman" panose="02020603050405020304" pitchFamily="18" charset="0"/>
                <a:ea typeface="Times New Roman" pitchFamily="18" charset="0"/>
                <a:cs typeface="Times New Roman" panose="02020603050405020304" pitchFamily="18" charset="0"/>
              </a:rPr>
              <a:t>:</a:t>
            </a:r>
            <a:r>
              <a:rPr kumimoji="0" lang="en-US" sz="1400" b="0" i="0" u="none" strike="noStrike" cap="none" normalizeH="0" baseline="0" dirty="0" smtClean="0">
                <a:ln>
                  <a:noFill/>
                </a:ln>
                <a:solidFill>
                  <a:schemeClr val="accent3">
                    <a:lumMod val="50000"/>
                  </a:schemeClr>
                </a:solidFill>
                <a:effectLst/>
                <a:latin typeface="Times New Roman" panose="02020603050405020304" pitchFamily="18" charset="0"/>
                <a:ea typeface="Times New Roman" pitchFamily="18" charset="0"/>
                <a:cs typeface="Times New Roman" panose="02020603050405020304" pitchFamily="18" charset="0"/>
              </a:rPr>
              <a:t> </a:t>
            </a:r>
            <a:r>
              <a:rPr kumimoji="0" lang="en-US" sz="1400" b="1"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(Colossians 3:1)</a:t>
            </a:r>
            <a:r>
              <a:rPr kumimoji="0" lang="en-US" sz="14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proclaims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a:t>
            </a:r>
            <a:r>
              <a:rPr kumimoji="0" lang="en-US" sz="1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Since </a:t>
            </a:r>
            <a:r>
              <a:rPr kumimoji="0" lang="en-US" sz="1400" b="1" i="1"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then you have been raised with Christ, seek the things that are above, where Christ is,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seated at the right hand of God.”</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accent3">
                    <a:lumMod val="50000"/>
                  </a:schemeClr>
                </a:solidFill>
                <a:effectLst/>
                <a:latin typeface="Times New Roman" panose="02020603050405020304" pitchFamily="18" charset="0"/>
                <a:ea typeface="Times New Roman" pitchFamily="18" charset="0"/>
                <a:cs typeface="Times New Roman" panose="02020603050405020304" pitchFamily="18" charset="0"/>
              </a:rPr>
              <a:t>Breathe and Be Warm</a:t>
            </a:r>
            <a:endParaRPr kumimoji="0" lang="en-US" sz="1400" b="1" i="0" u="none" strike="noStrike" cap="none" normalizeH="0" baseline="0" dirty="0" smtClean="0">
              <a:ln>
                <a:noFill/>
              </a:ln>
              <a:solidFill>
                <a:schemeClr val="accent3">
                  <a:lumMod val="50000"/>
                </a:schemeClr>
              </a:solidFill>
              <a:effectLst/>
              <a:latin typeface="Times New Roman" panose="02020603050405020304" pitchFamily="18" charset="0"/>
              <a:ea typeface="Times New Roman"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accent3">
                    <a:lumMod val="50000"/>
                  </a:schemeClr>
                </a:solidFill>
                <a:effectLst/>
                <a:latin typeface="Times New Roman" panose="02020603050405020304" pitchFamily="18" charset="0"/>
                <a:ea typeface="Times New Roman" pitchFamily="18" charset="0"/>
                <a:cs typeface="Times New Roman" panose="02020603050405020304" pitchFamily="18" charset="0"/>
              </a:rPr>
              <a:t>Let the Spirit Create In You</a:t>
            </a:r>
            <a:r>
              <a:rPr kumimoji="0" lang="en-US" sz="1400" b="1" i="0" u="none" strike="noStrike" cap="none" normalizeH="0" baseline="0" dirty="0" smtClean="0">
                <a:ln>
                  <a:noFill/>
                </a:ln>
                <a:solidFill>
                  <a:schemeClr val="accent3">
                    <a:lumMod val="50000"/>
                  </a:schemeClr>
                </a:solidFill>
                <a:effectLst/>
                <a:latin typeface="Times New Roman" panose="02020603050405020304" pitchFamily="18" charset="0"/>
                <a:ea typeface="Times New Roman" pitchFamily="18" charset="0"/>
                <a:cs typeface="Times New Roman" panose="02020603050405020304" pitchFamily="18" charset="0"/>
              </a:rPr>
              <a:t>: </a:t>
            </a:r>
          </a:p>
          <a:p>
            <a:pPr lvl="0" eaLnBrk="0" fontAlgn="base" hangingPunct="0">
              <a:spcBef>
                <a:spcPct val="0"/>
              </a:spcBef>
              <a:spcAft>
                <a:spcPct val="0"/>
              </a:spcAft>
            </a:pPr>
            <a:r>
              <a:rPr lang="en-US" sz="1400" dirty="0">
                <a:solidFill>
                  <a:srgbClr val="000000"/>
                </a:solidFill>
                <a:latin typeface="Times New Roman" pitchFamily="18" charset="0"/>
                <a:ea typeface="Calibri" pitchFamily="34" charset="0"/>
                <a:cs typeface="Times New Roman" pitchFamily="18" charset="0"/>
              </a:rPr>
              <a:t>This is what </a:t>
            </a:r>
            <a:r>
              <a:rPr lang="en-US" sz="1400" b="1" dirty="0">
                <a:solidFill>
                  <a:srgbClr val="000000"/>
                </a:solidFill>
                <a:latin typeface="Times New Roman" pitchFamily="18" charset="0"/>
                <a:ea typeface="Calibri" pitchFamily="34" charset="0"/>
                <a:cs typeface="Times New Roman" pitchFamily="18" charset="0"/>
              </a:rPr>
              <a:t>(Genesis 1:27) </a:t>
            </a:r>
            <a:r>
              <a:rPr lang="en-US" sz="1400" dirty="0">
                <a:solidFill>
                  <a:srgbClr val="000000"/>
                </a:solidFill>
                <a:latin typeface="Times New Roman" pitchFamily="18" charset="0"/>
                <a:ea typeface="Calibri" pitchFamily="34" charset="0"/>
                <a:cs typeface="Times New Roman" pitchFamily="18" charset="0"/>
              </a:rPr>
              <a:t>says</a:t>
            </a:r>
            <a:r>
              <a:rPr lang="en-US" sz="1400" dirty="0" smtClean="0">
                <a:solidFill>
                  <a:srgbClr val="000000"/>
                </a:solidFill>
                <a:latin typeface="Times New Roman" pitchFamily="18" charset="0"/>
                <a:ea typeface="Calibri" pitchFamily="34" charset="0"/>
                <a:cs typeface="Times New Roman" pitchFamily="18" charset="0"/>
              </a:rPr>
              <a:t>.</a:t>
            </a:r>
          </a:p>
          <a:p>
            <a:pPr lvl="0" eaLnBrk="0" fontAlgn="base" hangingPunct="0">
              <a:spcBef>
                <a:spcPct val="0"/>
              </a:spcBef>
              <a:spcAft>
                <a:spcPct val="0"/>
              </a:spcAft>
            </a:pPr>
            <a:r>
              <a:rPr kumimoji="0" lang="en-US" sz="1400" b="1"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a:t>
            </a:r>
            <a:r>
              <a:rPr kumimoji="0" lang="en-US" sz="1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So God </a:t>
            </a:r>
            <a:r>
              <a:rPr kumimoji="0" lang="en-US" sz="1400" b="1" i="1"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anose="02020603050405020304" pitchFamily="18" charset="0"/>
              </a:rPr>
              <a:t>created mankind in His own image, in the image of God He created him; male and female He created them.”</a:t>
            </a:r>
            <a:endParaRPr kumimoji="0" 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18437" name="Picture 5" descr="https://encrypted-tbn3.gstatic.com/images?q=tbn:ANd9GcQvSBlDe2CMjL2dg0eiu6U1uRGbQvz9pgHemc2PszQaswyxA7qp"/>
          <p:cNvPicPr>
            <a:picLocks noChangeAspect="1" noChangeArrowheads="1"/>
          </p:cNvPicPr>
          <p:nvPr/>
        </p:nvPicPr>
        <p:blipFill>
          <a:blip r:embed="rId2" cstate="print"/>
          <a:srcRect/>
          <a:stretch>
            <a:fillRect/>
          </a:stretch>
        </p:blipFill>
        <p:spPr bwMode="auto">
          <a:xfrm>
            <a:off x="3200400" y="4572000"/>
            <a:ext cx="2790825" cy="16383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3">
                                            <p:txEl>
                                              <p:pRg st="0" end="0"/>
                                            </p:txEl>
                                          </p:spTgt>
                                        </p:tgtEl>
                                        <p:attrNameLst>
                                          <p:attrName>style.visibility</p:attrName>
                                        </p:attrNameLst>
                                      </p:cBhvr>
                                      <p:to>
                                        <p:strVal val="visible"/>
                                      </p:to>
                                    </p:set>
                                    <p:anim calcmode="lin" valueType="num">
                                      <p:cBhvr additive="base">
                                        <p:cTn id="7" dur="500" fill="hold"/>
                                        <p:tgtEl>
                                          <p:spTgt spid="1843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3">
                                            <p:txEl>
                                              <p:pRg st="1" end="1"/>
                                            </p:txEl>
                                          </p:spTgt>
                                        </p:tgtEl>
                                        <p:attrNameLst>
                                          <p:attrName>style.visibility</p:attrName>
                                        </p:attrNameLst>
                                      </p:cBhvr>
                                      <p:to>
                                        <p:strVal val="visible"/>
                                      </p:to>
                                    </p:set>
                                    <p:anim calcmode="lin" valueType="num">
                                      <p:cBhvr additive="base">
                                        <p:cTn id="11" dur="500" fill="hold"/>
                                        <p:tgtEl>
                                          <p:spTgt spid="1843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433">
                                            <p:txEl>
                                              <p:pRg st="4" end="4"/>
                                            </p:txEl>
                                          </p:spTgt>
                                        </p:tgtEl>
                                        <p:attrNameLst>
                                          <p:attrName>style.visibility</p:attrName>
                                        </p:attrNameLst>
                                      </p:cBhvr>
                                      <p:to>
                                        <p:strVal val="visible"/>
                                      </p:to>
                                    </p:set>
                                    <p:anim calcmode="lin" valueType="num">
                                      <p:cBhvr additive="base">
                                        <p:cTn id="17" dur="500" fill="hold"/>
                                        <p:tgtEl>
                                          <p:spTgt spid="1843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8433">
                                            <p:txEl>
                                              <p:pRg st="7" end="7"/>
                                            </p:txEl>
                                          </p:spTgt>
                                        </p:tgtEl>
                                        <p:attrNameLst>
                                          <p:attrName>style.visibility</p:attrName>
                                        </p:attrNameLst>
                                      </p:cBhvr>
                                      <p:to>
                                        <p:strVal val="visible"/>
                                      </p:to>
                                    </p:set>
                                    <p:anim calcmode="lin" valueType="num">
                                      <p:cBhvr additive="base">
                                        <p:cTn id="23" dur="500" fill="hold"/>
                                        <p:tgtEl>
                                          <p:spTgt spid="1843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433">
                                            <p:txEl>
                                              <p:pRg st="8" end="8"/>
                                            </p:txEl>
                                          </p:spTgt>
                                        </p:tgtEl>
                                        <p:attrNameLst>
                                          <p:attrName>style.visibility</p:attrName>
                                        </p:attrNameLst>
                                      </p:cBhvr>
                                      <p:to>
                                        <p:strVal val="visible"/>
                                      </p:to>
                                    </p:set>
                                    <p:anim calcmode="lin" valueType="num">
                                      <p:cBhvr additive="base">
                                        <p:cTn id="27" dur="500" fill="hold"/>
                                        <p:tgtEl>
                                          <p:spTgt spid="1843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3">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8433">
                                            <p:txEl>
                                              <p:pRg st="9" end="9"/>
                                            </p:txEl>
                                          </p:spTgt>
                                        </p:tgtEl>
                                        <p:attrNameLst>
                                          <p:attrName>style.visibility</p:attrName>
                                        </p:attrNameLst>
                                      </p:cBhvr>
                                      <p:to>
                                        <p:strVal val="visible"/>
                                      </p:to>
                                    </p:set>
                                    <p:anim calcmode="lin" valueType="num">
                                      <p:cBhvr additive="base">
                                        <p:cTn id="31" dur="500" fill="hold"/>
                                        <p:tgtEl>
                                          <p:spTgt spid="1843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433">
                                            <p:txEl>
                                              <p:pRg st="12" end="12"/>
                                            </p:txEl>
                                          </p:spTgt>
                                        </p:tgtEl>
                                        <p:attrNameLst>
                                          <p:attrName>style.visibility</p:attrName>
                                        </p:attrNameLst>
                                      </p:cBhvr>
                                      <p:to>
                                        <p:strVal val="visible"/>
                                      </p:to>
                                    </p:set>
                                    <p:anim calcmode="lin" valueType="num">
                                      <p:cBhvr additive="base">
                                        <p:cTn id="37" dur="500" fill="hold"/>
                                        <p:tgtEl>
                                          <p:spTgt spid="18433">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433">
                                            <p:txEl>
                                              <p:pRg st="15" end="15"/>
                                            </p:txEl>
                                          </p:spTgt>
                                        </p:tgtEl>
                                        <p:attrNameLst>
                                          <p:attrName>style.visibility</p:attrName>
                                        </p:attrNameLst>
                                      </p:cBhvr>
                                      <p:to>
                                        <p:strVal val="visible"/>
                                      </p:to>
                                    </p:set>
                                    <p:anim calcmode="lin" valueType="num">
                                      <p:cBhvr additive="base">
                                        <p:cTn id="43" dur="500" fill="hold"/>
                                        <p:tgtEl>
                                          <p:spTgt spid="18433">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33">
                                            <p:txEl>
                                              <p:pRg st="15" end="1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8433">
                                            <p:txEl>
                                              <p:pRg st="16" end="16"/>
                                            </p:txEl>
                                          </p:spTgt>
                                        </p:tgtEl>
                                        <p:attrNameLst>
                                          <p:attrName>style.visibility</p:attrName>
                                        </p:attrNameLst>
                                      </p:cBhvr>
                                      <p:to>
                                        <p:strVal val="visible"/>
                                      </p:to>
                                    </p:set>
                                    <p:anim calcmode="lin" valueType="num">
                                      <p:cBhvr additive="base">
                                        <p:cTn id="47" dur="500" fill="hold"/>
                                        <p:tgtEl>
                                          <p:spTgt spid="18433">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8433">
                                            <p:txEl>
                                              <p:pRg st="16" end="16"/>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8433">
                                            <p:txEl>
                                              <p:pRg st="17" end="17"/>
                                            </p:txEl>
                                          </p:spTgt>
                                        </p:tgtEl>
                                        <p:attrNameLst>
                                          <p:attrName>style.visibility</p:attrName>
                                        </p:attrNameLst>
                                      </p:cBhvr>
                                      <p:to>
                                        <p:strVal val="visible"/>
                                      </p:to>
                                    </p:set>
                                    <p:anim calcmode="lin" valueType="num">
                                      <p:cBhvr additive="base">
                                        <p:cTn id="51" dur="500" fill="hold"/>
                                        <p:tgtEl>
                                          <p:spTgt spid="18433">
                                            <p:txEl>
                                              <p:pRg st="17" end="1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843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9023341"/>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217</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GBC</cp:lastModifiedBy>
  <cp:revision>21</cp:revision>
  <dcterms:created xsi:type="dcterms:W3CDTF">2015-04-11T19:48:47Z</dcterms:created>
  <dcterms:modified xsi:type="dcterms:W3CDTF">2015-04-12T17:29:52Z</dcterms:modified>
</cp:coreProperties>
</file>