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44" autoAdjust="0"/>
  </p:normalViewPr>
  <p:slideViewPr>
    <p:cSldViewPr>
      <p:cViewPr varScale="1">
        <p:scale>
          <a:sx n="51" d="100"/>
          <a:sy n="51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D62D-B7B2-4A0A-BD80-958B8851AD1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2B2ED-6B1C-42BB-BEBD-2C36D049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7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2B2ED-6B1C-42BB-BEBD-2C36D0490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2B2ED-6B1C-42BB-BEBD-2C36D0490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1E44-EF94-4F4A-90B0-DA140B54357A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453D-7318-4B19-8B77-EEFBA6A70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6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bdavid.org/youthworld/overcomers/graphics/2_first-man-secon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2390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417638"/>
          </a:xfrm>
        </p:spPr>
        <p:txBody>
          <a:bodyPr/>
          <a:lstStyle/>
          <a:p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EATH? 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OT 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VAILABLE!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5362" name="Picture 2" descr="http://www.cmq.org.uk/CMQ/2013/May/pics/Resurrection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943" y="838200"/>
            <a:ext cx="7474857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382161"/>
            <a:ext cx="9144000" cy="1323439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Once a person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‘takes on Jesus’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 a personal Lord and Savior and makes that good confession,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our entire D.N.A is changed to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“Death Not Available!”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Our redeemed souls no longer are burdened with a body meant for Hades,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rather to a mighty release in glory.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(Col 1:13)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states, 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“For He rescued us from the domain of darkness, and transferred us to the kingdom of His beloved Son.”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viesplace.files.wordpress.com/2012/09/the-weapons-of-our-warfare.jpg?w=5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229600" cy="40386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814501"/>
            <a:ext cx="9144000" cy="1754326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 believers are able to be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casting down imaginations, and every high thing that exalts itself against the knowledge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God, and bringing into captivity every thought to the obedience of Christ.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Because of Christ, His children are able to recoil and come back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evil habits and the shameful things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done in darkness.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evangelicaloutreach.org/images/blood-of-jesus-on-cros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95400"/>
            <a:ext cx="4267200" cy="52578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The shed blood of the Lamb is our 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‘drug or choice’ and it is powerful indeed!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90600" y="1734979"/>
            <a:ext cx="7620000" cy="3354765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  <a:tabLst/>
            </a:pPr>
            <a:endParaRPr lang="en-US" sz="2000" dirty="0">
              <a:latin typeface="Arial Black" panose="020B0A04020102020204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To Live in Light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To Follow Spiritual Counsel: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To Go regularly to The Word: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Ø"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Attend the Fellowship of the Saints: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-1" y="7620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God charges Us in this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positive addiction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38200" y="178475"/>
            <a:ext cx="7467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must take our knowledge of this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positive addiction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application.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24903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 Black" panose="020B0A04020102020204" pitchFamily="34" charset="0"/>
              </a:rPr>
              <a:t>As </a:t>
            </a:r>
            <a:r>
              <a:rPr lang="en-US" sz="2000" b="1" dirty="0">
                <a:latin typeface="Arial Black" panose="020B0A04020102020204" pitchFamily="34" charset="0"/>
              </a:rPr>
              <a:t>to the ministry of the saints, one must be </a:t>
            </a:r>
            <a:r>
              <a:rPr lang="en-US" sz="2000" b="1" dirty="0" smtClean="0">
                <a:latin typeface="Arial Black" panose="020B0A04020102020204" pitchFamily="34" charset="0"/>
              </a:rPr>
              <a:t/>
            </a:r>
            <a:br>
              <a:rPr lang="en-US" sz="2000" b="1" dirty="0" smtClean="0">
                <a:latin typeface="Arial Black" panose="020B0A04020102020204" pitchFamily="34" charset="0"/>
              </a:rPr>
            </a:br>
            <a:r>
              <a:rPr lang="en-US" sz="2000" b="1" dirty="0" smtClean="0">
                <a:latin typeface="Arial Black" panose="020B0A04020102020204" pitchFamily="34" charset="0"/>
              </a:rPr>
              <a:t>on-all 24 </a:t>
            </a:r>
            <a:r>
              <a:rPr lang="en-US" sz="2000" b="1" dirty="0">
                <a:latin typeface="Arial Black" panose="020B0A04020102020204" pitchFamily="34" charset="0"/>
              </a:rPr>
              <a:t>seven, 365</a:t>
            </a:r>
            <a:r>
              <a:rPr lang="en-US" sz="2000" b="1" dirty="0" smtClean="0">
                <a:latin typeface="Arial Black" panose="020B0A04020102020204" pitchFamily="34" charset="0"/>
              </a:rPr>
              <a:t>!</a:t>
            </a:r>
          </a:p>
          <a:p>
            <a:pPr marL="285750" indent="-285750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endParaRPr lang="en-US" sz="2000" b="1" dirty="0">
              <a:latin typeface="Arial Black" panose="020B0A04020102020204" pitchFamily="34" charset="0"/>
            </a:endParaRPr>
          </a:p>
          <a:p>
            <a:pPr marL="285750" lvl="0" indent="-285750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One </a:t>
            </a:r>
            <a:r>
              <a:rPr lang="en-US" sz="2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must be sensitive to the prompting of the </a:t>
            </a:r>
            <a:r>
              <a:rPr lang="en-US" sz="2000" b="1" dirty="0" smtClean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000" b="1" dirty="0" smtClean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Holy </a:t>
            </a:r>
            <a:r>
              <a:rPr lang="en-US" sz="2000" b="1" dirty="0"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Spirit. </a:t>
            </a:r>
            <a:endParaRPr lang="en-US" sz="2000" b="1" dirty="0" smtClean="0">
              <a:latin typeface="Arial Black" panose="020B0A04020102020204" pitchFamily="34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endParaRPr lang="en-US" sz="2000" b="1" dirty="0" smtClean="0">
              <a:latin typeface="Arial Black" panose="020B0A04020102020204" pitchFamily="34" charset="0"/>
              <a:ea typeface="Calibri" pitchFamily="34" charset="0"/>
              <a:cs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 Black" panose="020B0A04020102020204" pitchFamily="34" charset="0"/>
              </a:rPr>
              <a:t>Keep close one’s own ‘makings</a:t>
            </a:r>
            <a:r>
              <a:rPr lang="en-US" sz="2000" b="1" dirty="0" smtClean="0">
                <a:latin typeface="Arial Black" panose="020B0A04020102020204" pitchFamily="34" charset="0"/>
              </a:rPr>
              <a:t>.’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23556" name="Picture 4" descr="https://encrypted-tbn0.gstatic.com/images?q=tbn:ANd9GcQNZTdQUHmphpn5lph-hfD_An0iFY3hoIJpUMXJFeDPbi2ScH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851" y="4038600"/>
            <a:ext cx="3596949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acts12movement.files.wordpress.com/2014/09/jesus-cr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1221" y="762000"/>
            <a:ext cx="3230979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 rot="10800000" flipV="1">
            <a:off x="0" y="5171181"/>
            <a:ext cx="922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‘Get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strung out’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and His people!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24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100</Words>
  <Application>Microsoft Office PowerPoint</Application>
  <PresentationFormat>On-screen Show (4:3)</PresentationFormat>
  <Paragraphs>23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DEATH? NOT AVAILABLE!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15</cp:revision>
  <dcterms:created xsi:type="dcterms:W3CDTF">2014-10-11T19:50:05Z</dcterms:created>
  <dcterms:modified xsi:type="dcterms:W3CDTF">2014-10-12T15:39:19Z</dcterms:modified>
</cp:coreProperties>
</file>