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9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3E4B3-E7ED-4263-BF63-A24C264B60D5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1932-8AE9-4EDB-B769-263ACFD0C2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1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bjorkbloggen.files.wordpress.com/2011/07/adam-och-e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"/>
            <a:ext cx="4572000" cy="3200401"/>
          </a:xfrm>
          <a:prstGeom prst="rect">
            <a:avLst/>
          </a:prstGeom>
          <a:ln w="762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86000" y="3776472"/>
            <a:ext cx="4572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 was not Adam who was deceived,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woman who was seduced and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fell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transgression.”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 Timothy 2:14)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5105400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600" dirty="0">
                <a:ln w="3175"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 offered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her husband the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who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b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her, and he also partook.”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(Genesis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3:6c)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tizans.com/images/previews/ARG1087.p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550" y="1524000"/>
            <a:ext cx="4286250" cy="3810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" y="1371600"/>
            <a:ext cx="82296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cience has made these determinations of females: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kumimoji="0" lang="en-US" sz="2000" b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Biologically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seems obvious</a:t>
            </a:r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‘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Women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have women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parts.</a:t>
            </a:r>
            <a:r>
              <a:rPr lang="en-US" sz="2000" b="1" i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’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Phenomenology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Females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perceive, sense and experience from conscientiousness </a:t>
            </a:r>
            <a:r>
              <a:rPr kumimoji="0" lang="en-US" sz="2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 male, with a tendency toward emotional drama and experiential sensate focus.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Sociologically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Girls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enjoy math, sciences, philosophies, social work and shopping more than men.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ordainwomen.org/wp-content/uploads/2016/05/meme-leftov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5029200" cy="4990955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Image result for Abraham and S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Image result for Abraham and S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Image result for Abraham and Sara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images.christianpost.com/blog/full/24806/abraham-and-sarah-2-impdfilipinas-blogspot-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7360" y="609600"/>
            <a:ext cx="5715000" cy="434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9972516" flipV="1">
            <a:off x="3454459" y="3525150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spc="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“After I am worn out, </a:t>
            </a:r>
            <a: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/>
            </a:r>
            <a:b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</a:br>
            <a: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and </a:t>
            </a:r>
            <a:r>
              <a:rPr lang="en-US" b="1" i="1" spc="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my lord is old, </a:t>
            </a:r>
            <a: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/>
            </a:r>
            <a:b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</a:br>
            <a:r>
              <a:rPr lang="en-US" b="1" i="1" spc="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shall </a:t>
            </a:r>
            <a:r>
              <a:rPr lang="en-US" b="1" i="1" spc="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I have pleasure?”</a:t>
            </a:r>
            <a:r>
              <a:rPr lang="en-US" spc="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Impact" panose="020B0806030902050204" pitchFamily="34" charset="0"/>
              </a:rPr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2.gstatic.com/images?q=tbn:ANd9GcRlsKlacitxdrfyni5Aj9g_V9NdU_mQqL0NnCVIvixv8MgzV013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3657600" cy="3174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6" name="Picture 4" descr="http://media.israelhayom.co.il/2014/04/06/139677727715916137a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114800" cy="28033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judgybitch.files.wordpress.com/2015/03/love.jpg?w=4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6950" y="1352549"/>
            <a:ext cx="4667250" cy="4210051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533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29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20</cp:revision>
  <dcterms:created xsi:type="dcterms:W3CDTF">2016-06-11T19:22:10Z</dcterms:created>
  <dcterms:modified xsi:type="dcterms:W3CDTF">2016-06-12T05:13:17Z</dcterms:modified>
</cp:coreProperties>
</file>