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7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B4EC3A-532F-419A-ABA5-FDEC0E06AF1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8410D-C851-499D-93C5-BCB49F518BD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4EC3A-532F-419A-ABA5-FDEC0E06AF1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8410D-C851-499D-93C5-BCB49F518B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4EC3A-532F-419A-ABA5-FDEC0E06AF1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8410D-C851-499D-93C5-BCB49F518B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4EC3A-532F-419A-ABA5-FDEC0E06AF1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8410D-C851-499D-93C5-BCB49F518B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B4EC3A-532F-419A-ABA5-FDEC0E06AF1B}" type="datetimeFigureOut">
              <a:rPr lang="en-US" smtClean="0"/>
              <a:t>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D8410D-C851-499D-93C5-BCB49F518BD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B4EC3A-532F-419A-ABA5-FDEC0E06AF1B}"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8410D-C851-499D-93C5-BCB49F518B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B4EC3A-532F-419A-ABA5-FDEC0E06AF1B}" type="datetimeFigureOut">
              <a:rPr lang="en-US" smtClean="0"/>
              <a:t>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D8410D-C851-499D-93C5-BCB49F518B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B4EC3A-532F-419A-ABA5-FDEC0E06AF1B}" type="datetimeFigureOut">
              <a:rPr lang="en-US" smtClean="0"/>
              <a:t>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D8410D-C851-499D-93C5-BCB49F518B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4EC3A-532F-419A-ABA5-FDEC0E06AF1B}" type="datetimeFigureOut">
              <a:rPr lang="en-US" smtClean="0"/>
              <a:t>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D8410D-C851-499D-93C5-BCB49F518B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4EC3A-532F-419A-ABA5-FDEC0E06AF1B}"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8410D-C851-499D-93C5-BCB49F518B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B4EC3A-532F-419A-ABA5-FDEC0E06AF1B}" type="datetimeFigureOut">
              <a:rPr lang="en-US" smtClean="0"/>
              <a:t>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D8410D-C851-499D-93C5-BCB49F518BD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4EC3A-532F-419A-ABA5-FDEC0E06AF1B}" type="datetimeFigureOut">
              <a:rPr lang="en-US" smtClean="0"/>
              <a:t>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8410D-C851-499D-93C5-BCB49F518B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634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quotehd.com/imagequotes/authors4/william-blake-quote-this-lifes-dim-windows-of-the-soul-distorts-the-he.jpg"/>
          <p:cNvPicPr>
            <a:picLocks noChangeAspect="1" noChangeArrowheads="1"/>
          </p:cNvPicPr>
          <p:nvPr/>
        </p:nvPicPr>
        <p:blipFill>
          <a:blip r:embed="rId2" cstate="print"/>
          <a:srcRect/>
          <a:stretch>
            <a:fillRect/>
          </a:stretch>
        </p:blipFill>
        <p:spPr bwMode="auto">
          <a:xfrm>
            <a:off x="0" y="-152400"/>
            <a:ext cx="9144000" cy="12268200"/>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i238.photobucket.com/albums/ff108/jillriter/A%20Someday%20in%20August/1b121169-1.jpg"/>
          <p:cNvPicPr>
            <a:picLocks noChangeAspect="1" noChangeArrowheads="1"/>
          </p:cNvPicPr>
          <p:nvPr/>
        </p:nvPicPr>
        <p:blipFill>
          <a:blip r:embed="rId2" cstate="print"/>
          <a:srcRect/>
          <a:stretch>
            <a:fillRect/>
          </a:stretch>
        </p:blipFill>
        <p:spPr bwMode="auto">
          <a:xfrm>
            <a:off x="1066800" y="228600"/>
            <a:ext cx="6962775" cy="4895850"/>
          </a:xfrm>
          <a:prstGeom prst="rect">
            <a:avLst/>
          </a:prstGeom>
          <a:noFill/>
        </p:spPr>
      </p:pic>
      <p:sp>
        <p:nvSpPr>
          <p:cNvPr id="3" name="Rectangle 2"/>
          <p:cNvSpPr/>
          <p:nvPr/>
        </p:nvSpPr>
        <p:spPr>
          <a:xfrm>
            <a:off x="1066799" y="5257800"/>
            <a:ext cx="6962775" cy="1508105"/>
          </a:xfrm>
          <a:prstGeom prst="rect">
            <a:avLst/>
          </a:prstGeom>
        </p:spPr>
        <p:txBody>
          <a:bodyPr wrap="square">
            <a:spAutoFit/>
          </a:bodyPr>
          <a:lstStyle/>
          <a:p>
            <a:r>
              <a:rPr lang="en-US" b="1" i="1" dirty="0" smtClean="0">
                <a:latin typeface="Times New Roman" panose="02020603050405020304" pitchFamily="18" charset="0"/>
                <a:cs typeface="Times New Roman" panose="02020603050405020304" pitchFamily="18" charset="0"/>
              </a:rPr>
              <a:t>Your </a:t>
            </a:r>
            <a:r>
              <a:rPr lang="en-US" b="1" i="1" dirty="0">
                <a:latin typeface="Times New Roman" panose="02020603050405020304" pitchFamily="18" charset="0"/>
                <a:cs typeface="Times New Roman" panose="02020603050405020304" pitchFamily="18" charset="0"/>
              </a:rPr>
              <a:t>eye is a lamp that provides light for your body.</a:t>
            </a:r>
            <a:r>
              <a:rPr lang="en-US"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When your eye is good, your whole body is filled with light. But if your eye be evil, your whole body shall be full of darkness. If therefore the light that is in you be darkness, how great is that darkness</a:t>
            </a:r>
            <a:r>
              <a:rPr lang="en-US" i="1" dirty="0" smtClean="0">
                <a:latin typeface="Times New Roman" panose="02020603050405020304" pitchFamily="18" charset="0"/>
                <a:cs typeface="Times New Roman" panose="02020603050405020304" pitchFamily="18" charset="0"/>
              </a:rPr>
              <a:t>.</a:t>
            </a:r>
          </a:p>
          <a:p>
            <a:pPr algn="ctr"/>
            <a:r>
              <a:rPr lang="en-US" sz="2000" b="1" dirty="0" smtClean="0">
                <a:solidFill>
                  <a:srgbClr val="002060"/>
                </a:solidFill>
                <a:latin typeface="Times New Roman" panose="02020603050405020304" pitchFamily="18" charset="0"/>
                <a:cs typeface="Times New Roman" panose="02020603050405020304" pitchFamily="18" charset="0"/>
              </a:rPr>
              <a:t>Matthew 6:22-33</a:t>
            </a:r>
            <a:endParaRPr lang="en-US" sz="2000" dirty="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Image result for i am the light of the world"/>
          <p:cNvPicPr>
            <a:picLocks noChangeAspect="1" noChangeArrowheads="1"/>
          </p:cNvPicPr>
          <p:nvPr/>
        </p:nvPicPr>
        <p:blipFill>
          <a:blip r:embed="rId2" cstate="print"/>
          <a:srcRect/>
          <a:stretch>
            <a:fillRect/>
          </a:stretch>
        </p:blipFill>
        <p:spPr bwMode="auto">
          <a:xfrm>
            <a:off x="1143000" y="457200"/>
            <a:ext cx="6858000" cy="60874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heathercking.files.wordpress.com/2015/03/revelation21.jpg"/>
          <p:cNvPicPr>
            <a:picLocks noChangeAspect="1" noChangeArrowheads="1"/>
          </p:cNvPicPr>
          <p:nvPr/>
        </p:nvPicPr>
        <p:blipFill>
          <a:blip r:embed="rId2" cstate="print"/>
          <a:srcRect/>
          <a:stretch>
            <a:fillRect/>
          </a:stretch>
        </p:blipFill>
        <p:spPr bwMode="auto">
          <a:xfrm>
            <a:off x="1143000" y="1143000"/>
            <a:ext cx="6858000" cy="4572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greaterthings.com/Topical/Images/cat-lion_mirror.jpg"/>
          <p:cNvPicPr>
            <a:picLocks noChangeAspect="1" noChangeArrowheads="1"/>
          </p:cNvPicPr>
          <p:nvPr/>
        </p:nvPicPr>
        <p:blipFill>
          <a:blip r:embed="rId2" cstate="print"/>
          <a:srcRect/>
          <a:stretch>
            <a:fillRect/>
          </a:stretch>
        </p:blipFill>
        <p:spPr bwMode="auto">
          <a:xfrm>
            <a:off x="2057400" y="304800"/>
            <a:ext cx="5029200" cy="4838700"/>
          </a:xfrm>
          <a:prstGeom prst="rect">
            <a:avLst/>
          </a:prstGeom>
          <a:noFill/>
        </p:spPr>
      </p:pic>
      <p:sp>
        <p:nvSpPr>
          <p:cNvPr id="3" name="Rectangle 2"/>
          <p:cNvSpPr/>
          <p:nvPr/>
        </p:nvSpPr>
        <p:spPr>
          <a:xfrm>
            <a:off x="1143000" y="5257800"/>
            <a:ext cx="6858000" cy="1261872"/>
          </a:xfrm>
          <a:prstGeom prst="rect">
            <a:avLst/>
          </a:prstGeom>
        </p:spPr>
        <p:txBody>
          <a:bodyPr wrap="square">
            <a:spAutoFit/>
          </a:bodyPr>
          <a:lstStyle/>
          <a:p>
            <a:r>
              <a:rPr lang="en-US" b="1" i="1" dirty="0" smtClean="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Now we see but a poor reflection as in a mirror;</a:t>
            </a:r>
            <a:r>
              <a:rPr lang="en-US" b="1" i="1" dirty="0" smtClean="0">
                <a:latin typeface="Times New Roman" panose="02020603050405020304" pitchFamily="18" charset="0"/>
                <a:cs typeface="Times New Roman" panose="02020603050405020304" pitchFamily="18" charset="0"/>
              </a:rPr>
              <a:t> then we shall see face to face. Now I know in part; then I shall know fully, even as I am fully known.” </a:t>
            </a:r>
            <a:endParaRPr lang="en-US" b="1" i="1" dirty="0" smtClean="0">
              <a:latin typeface="Times New Roman" panose="02020603050405020304" pitchFamily="18" charset="0"/>
              <a:cs typeface="Times New Roman" panose="02020603050405020304" pitchFamily="18" charset="0"/>
            </a:endParaRPr>
          </a:p>
          <a:p>
            <a:pPr algn="ctr"/>
            <a:r>
              <a:rPr lang="en-US" sz="2000" b="1" dirty="0">
                <a:solidFill>
                  <a:srgbClr val="002060"/>
                </a:solidFill>
                <a:latin typeface="Times New Roman" panose="02020603050405020304" pitchFamily="18" charset="0"/>
                <a:cs typeface="Times New Roman" panose="02020603050405020304" pitchFamily="18" charset="0"/>
              </a:rPr>
              <a:t>I Corinthians </a:t>
            </a:r>
            <a:r>
              <a:rPr lang="en-US" sz="2000" b="1" dirty="0" smtClean="0">
                <a:solidFill>
                  <a:srgbClr val="002060"/>
                </a:solidFill>
                <a:latin typeface="Times New Roman" panose="02020603050405020304" pitchFamily="18" charset="0"/>
                <a:cs typeface="Times New Roman" panose="02020603050405020304" pitchFamily="18" charset="0"/>
              </a:rPr>
              <a:t>13:12</a:t>
            </a:r>
            <a:endParaRPr lang="en-US" sz="2000" b="1" i="1" dirty="0" smtClean="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42899" y="490728"/>
            <a:ext cx="8458201" cy="5833872"/>
          </a:xfrm>
          <a:prstGeom prst="rect">
            <a:avLst/>
          </a:prstGeom>
          <a:solidFill>
            <a:srgbClr val="FAFAF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 Let me tell you a few things God sees in you and me. God sees the: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1" i="0" u="none" strike="noStrike" cap="none" normalizeH="0" baseline="0" dirty="0" smtClean="0">
              <a:ln>
                <a:noFill/>
              </a:ln>
              <a:solidFill>
                <a:schemeClr val="tx1"/>
              </a:solidFill>
              <a:effectLst/>
              <a:latin typeface="Arial" pitchFamily="34" charset="0"/>
              <a:cs typeface="Arial" pitchFamily="34" charset="0"/>
            </a:endParaRPr>
          </a:p>
          <a:p>
            <a:pPr marL="571500" marR="0" lvl="0" indent="-571500" algn="l" defTabSz="914400" rtl="0" eaLnBrk="0" fontAlgn="base" latinLnBrk="0" hangingPunct="0">
              <a:lnSpc>
                <a:spcPct val="100000"/>
              </a:lnSpc>
              <a:spcBef>
                <a:spcPct val="0"/>
              </a:spcBef>
              <a:spcAft>
                <a:spcPct val="0"/>
              </a:spcAft>
              <a:buClr>
                <a:srgbClr val="C00000"/>
              </a:buClr>
              <a:buSzTx/>
              <a:buFont typeface="Wingdings" panose="05000000000000000000" pitchFamily="2" charset="2"/>
              <a:buChar char="§"/>
              <a:tabLst/>
            </a:pPr>
            <a:r>
              <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Face of </a:t>
            </a:r>
            <a:r>
              <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Jesus</a:t>
            </a:r>
            <a:endParaRPr lang="en-US" sz="1400" b="1" dirty="0" smtClean="0">
              <a:solidFill>
                <a:srgbClr val="333333"/>
              </a:solidFill>
              <a:latin typeface="Times New Roman" pitchFamily="18" charset="0"/>
              <a:ea typeface="Calibri" pitchFamily="34" charset="0"/>
              <a:cs typeface="Times New Roman" pitchFamily="18" charset="0"/>
            </a:endParaRPr>
          </a:p>
          <a:p>
            <a:pPr marL="171450" marR="0" lvl="0" indent="-171450" algn="l" defTabSz="914400" rtl="0" eaLnBrk="0" fontAlgn="base" latinLnBrk="0" hangingPunct="0">
              <a:lnSpc>
                <a:spcPct val="100000"/>
              </a:lnSpc>
              <a:spcBef>
                <a:spcPct val="0"/>
              </a:spcBef>
              <a:spcAft>
                <a:spcPct val="0"/>
              </a:spcAft>
              <a:buClr>
                <a:srgbClr val="C00000"/>
              </a:buClr>
              <a:buSzTx/>
              <a:buFont typeface="Wingdings" panose="05000000000000000000" pitchFamily="2" charset="2"/>
              <a:buChar char="§"/>
              <a:tabLst/>
            </a:pPr>
            <a:endParaRPr kumimoji="0" lang="en-US" sz="1200" b="0" i="0" strike="noStrike" cap="none" normalizeH="0" baseline="0" dirty="0" smtClean="0">
              <a:ln>
                <a:noFill/>
              </a:ln>
              <a:solidFill>
                <a:schemeClr val="tx1"/>
              </a:solidFill>
              <a:effectLst/>
              <a:latin typeface="Arial" pitchFamily="34" charset="0"/>
              <a:cs typeface="Arial" pitchFamily="34" charset="0"/>
            </a:endParaRPr>
          </a:p>
          <a:p>
            <a:pPr marL="571500" marR="0" lvl="0" indent="-571500" defTabSz="914400" rtl="0" eaLnBrk="0" fontAlgn="base" latinLnBrk="0" hangingPunct="0">
              <a:lnSpc>
                <a:spcPct val="100000"/>
              </a:lnSpc>
              <a:spcBef>
                <a:spcPct val="0"/>
              </a:spcBef>
              <a:spcAft>
                <a:spcPct val="0"/>
              </a:spcAft>
              <a:buClr>
                <a:srgbClr val="C00000"/>
              </a:buClr>
              <a:buSzTx/>
              <a:buFont typeface="Wingdings" panose="05000000000000000000" pitchFamily="2" charset="2"/>
              <a:buChar char="§"/>
              <a:tabLst/>
            </a:pPr>
            <a:r>
              <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Heartbeat </a:t>
            </a:r>
            <a:r>
              <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of </a:t>
            </a:r>
            <a:r>
              <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Community</a:t>
            </a:r>
            <a:endParaRPr lang="en-US" sz="1200" b="1" dirty="0">
              <a:solidFill>
                <a:srgbClr val="333333"/>
              </a:solidFill>
              <a:latin typeface="Times New Roman" pitchFamily="18" charset="0"/>
              <a:ea typeface="Calibri" pitchFamily="34" charset="0"/>
              <a:cs typeface="Times New Roman" pitchFamily="18" charset="0"/>
            </a:endParaRPr>
          </a:p>
          <a:p>
            <a:pPr marL="171450" marR="0" lvl="0" indent="-171450" defTabSz="914400" rtl="0" eaLnBrk="0" fontAlgn="base" latinLnBrk="0" hangingPunct="0">
              <a:lnSpc>
                <a:spcPct val="100000"/>
              </a:lnSpc>
              <a:spcBef>
                <a:spcPct val="0"/>
              </a:spcBef>
              <a:spcAft>
                <a:spcPct val="0"/>
              </a:spcAft>
              <a:buClr>
                <a:srgbClr val="C00000"/>
              </a:buClr>
              <a:buSzTx/>
              <a:buFont typeface="Wingdings" panose="05000000000000000000" pitchFamily="2" charset="2"/>
              <a:buChar char="§"/>
              <a:tabLst/>
            </a:pPr>
            <a:endParaRPr kumimoji="0" lang="en-US" sz="1200" b="0" i="0" strike="noStrike" cap="none" normalizeH="0" baseline="0" dirty="0" smtClean="0">
              <a:ln>
                <a:noFill/>
              </a:ln>
              <a:solidFill>
                <a:schemeClr val="tx1"/>
              </a:solidFill>
              <a:effectLst/>
              <a:latin typeface="Arial" pitchFamily="34" charset="0"/>
              <a:cs typeface="Arial" pitchFamily="34" charset="0"/>
            </a:endParaRPr>
          </a:p>
          <a:p>
            <a:pPr marL="571500" marR="0" lvl="0" indent="-571500" defTabSz="914400" rtl="0" eaLnBrk="0" fontAlgn="base" latinLnBrk="0" hangingPunct="0">
              <a:lnSpc>
                <a:spcPct val="100000"/>
              </a:lnSpc>
              <a:spcBef>
                <a:spcPct val="0"/>
              </a:spcBef>
              <a:spcAft>
                <a:spcPct val="0"/>
              </a:spcAft>
              <a:buClr>
                <a:srgbClr val="C00000"/>
              </a:buClr>
              <a:buSzTx/>
              <a:buFont typeface="Wingdings" panose="05000000000000000000" pitchFamily="2" charset="2"/>
              <a:buChar char="§"/>
              <a:tabLst/>
            </a:pPr>
            <a:r>
              <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Willingness to </a:t>
            </a:r>
            <a:r>
              <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Serve</a:t>
            </a:r>
            <a:endPar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endParaRPr>
          </a:p>
          <a:p>
            <a:pPr marL="171450" marR="0" lvl="0" indent="-171450" defTabSz="914400" rtl="0" eaLnBrk="0" fontAlgn="base" latinLnBrk="0" hangingPunct="0">
              <a:lnSpc>
                <a:spcPct val="100000"/>
              </a:lnSpc>
              <a:spcBef>
                <a:spcPct val="0"/>
              </a:spcBef>
              <a:spcAft>
                <a:spcPct val="0"/>
              </a:spcAft>
              <a:buClr>
                <a:srgbClr val="C00000"/>
              </a:buClr>
              <a:buSzTx/>
              <a:buFont typeface="Wingdings" panose="05000000000000000000" pitchFamily="2" charset="2"/>
              <a:buChar char="§"/>
              <a:tabLst/>
            </a:pPr>
            <a:endParaRPr kumimoji="0" lang="en-US" sz="1200" b="0" i="0" strike="noStrike" cap="none" normalizeH="0" baseline="0" dirty="0" smtClean="0">
              <a:ln>
                <a:noFill/>
              </a:ln>
              <a:solidFill>
                <a:schemeClr val="tx1"/>
              </a:solidFill>
              <a:effectLst/>
              <a:latin typeface="Arial" pitchFamily="34" charset="0"/>
              <a:cs typeface="Arial" pitchFamily="34" charset="0"/>
            </a:endParaRPr>
          </a:p>
          <a:p>
            <a:pPr marL="571500" marR="0" lvl="0" indent="-571500" algn="l" defTabSz="914400" rtl="0" eaLnBrk="0" fontAlgn="base" latinLnBrk="0" hangingPunct="0">
              <a:lnSpc>
                <a:spcPct val="100000"/>
              </a:lnSpc>
              <a:spcBef>
                <a:spcPct val="0"/>
              </a:spcBef>
              <a:spcAft>
                <a:spcPct val="0"/>
              </a:spcAft>
              <a:buClr>
                <a:srgbClr val="C00000"/>
              </a:buClr>
              <a:buSzTx/>
              <a:buFont typeface="Wingdings" panose="05000000000000000000" pitchFamily="2" charset="2"/>
              <a:buChar char="§"/>
              <a:tabLst/>
            </a:pPr>
            <a:r>
              <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Loyalty to the </a:t>
            </a:r>
            <a:r>
              <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Faith</a:t>
            </a:r>
            <a:endPar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endParaRPr>
          </a:p>
          <a:p>
            <a:pPr marL="171450" marR="0" lvl="0" indent="-171450" algn="l" defTabSz="914400" rtl="0" eaLnBrk="0" fontAlgn="base" latinLnBrk="0" hangingPunct="0">
              <a:lnSpc>
                <a:spcPct val="100000"/>
              </a:lnSpc>
              <a:spcBef>
                <a:spcPct val="0"/>
              </a:spcBef>
              <a:spcAft>
                <a:spcPct val="0"/>
              </a:spcAft>
              <a:buClr>
                <a:srgbClr val="C00000"/>
              </a:buClr>
              <a:buSzTx/>
              <a:buFont typeface="Wingdings" panose="05000000000000000000" pitchFamily="2" charset="2"/>
              <a:buChar char="§"/>
              <a:tabLst/>
            </a:pPr>
            <a:endParaRPr kumimoji="0" lang="en-US" sz="1200" b="0" i="0" strike="noStrike" cap="none" normalizeH="0" baseline="0" dirty="0" smtClean="0">
              <a:ln>
                <a:noFill/>
              </a:ln>
              <a:solidFill>
                <a:schemeClr val="tx1"/>
              </a:solidFill>
              <a:effectLst/>
              <a:latin typeface="Arial" pitchFamily="34" charset="0"/>
              <a:cs typeface="Arial" pitchFamily="34" charset="0"/>
            </a:endParaRPr>
          </a:p>
          <a:p>
            <a:pPr marL="571500" marR="0" lvl="0" indent="-571500" algn="l" defTabSz="914400" rtl="0" eaLnBrk="0" fontAlgn="base" latinLnBrk="0" hangingPunct="0">
              <a:lnSpc>
                <a:spcPct val="100000"/>
              </a:lnSpc>
              <a:spcBef>
                <a:spcPct val="0"/>
              </a:spcBef>
              <a:spcAft>
                <a:spcPct val="0"/>
              </a:spcAft>
              <a:buClr>
                <a:srgbClr val="C00000"/>
              </a:buClr>
              <a:buSzTx/>
              <a:buFont typeface="Wingdings" panose="05000000000000000000" pitchFamily="2" charset="2"/>
              <a:buChar char="§"/>
              <a:tabLst/>
            </a:pPr>
            <a:r>
              <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Holy </a:t>
            </a:r>
            <a:r>
              <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Emotions</a:t>
            </a:r>
            <a:endPar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endParaRPr>
          </a:p>
          <a:p>
            <a:pPr marL="171450" marR="0" lvl="0" indent="-171450" algn="l" defTabSz="914400" rtl="0" eaLnBrk="0" fontAlgn="base" latinLnBrk="0" hangingPunct="0">
              <a:lnSpc>
                <a:spcPct val="100000"/>
              </a:lnSpc>
              <a:spcBef>
                <a:spcPct val="0"/>
              </a:spcBef>
              <a:spcAft>
                <a:spcPct val="0"/>
              </a:spcAft>
              <a:buClr>
                <a:srgbClr val="C00000"/>
              </a:buClr>
              <a:buSzTx/>
              <a:buFont typeface="Wingdings" panose="05000000000000000000" pitchFamily="2" charset="2"/>
              <a:buChar char="§"/>
              <a:tabLst/>
            </a:pPr>
            <a:endParaRPr kumimoji="0" lang="en-US" sz="1200" b="0" i="0" strike="noStrike" cap="none" normalizeH="0" baseline="0" dirty="0" smtClean="0">
              <a:ln>
                <a:noFill/>
              </a:ln>
              <a:solidFill>
                <a:schemeClr val="tx1"/>
              </a:solidFill>
              <a:effectLst/>
              <a:latin typeface="Arial" pitchFamily="34" charset="0"/>
              <a:cs typeface="Arial" pitchFamily="34" charset="0"/>
            </a:endParaRPr>
          </a:p>
          <a:p>
            <a:pPr marL="571500" marR="0" lvl="0" indent="-571500" algn="l" defTabSz="914400" rtl="0" eaLnBrk="0" fontAlgn="base" latinLnBrk="0" hangingPunct="0">
              <a:lnSpc>
                <a:spcPct val="100000"/>
              </a:lnSpc>
              <a:spcBef>
                <a:spcPct val="0"/>
              </a:spcBef>
              <a:spcAft>
                <a:spcPct val="0"/>
              </a:spcAft>
              <a:buClr>
                <a:srgbClr val="C00000"/>
              </a:buClr>
              <a:buSzTx/>
              <a:buFont typeface="Wingdings" panose="05000000000000000000" pitchFamily="2" charset="2"/>
              <a:buChar char="§"/>
              <a:tabLst>
                <a:tab pos="3889375" algn="l"/>
              </a:tabLst>
            </a:pPr>
            <a:r>
              <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Evangelistic </a:t>
            </a:r>
            <a:r>
              <a:rPr kumimoji="0" lang="en-US" sz="3600" b="1" i="0" strike="noStrike" cap="none" normalizeH="0" baseline="0" dirty="0" smtClean="0">
                <a:ln>
                  <a:noFill/>
                </a:ln>
                <a:solidFill>
                  <a:srgbClr val="333333"/>
                </a:solidFill>
                <a:effectLst/>
                <a:latin typeface="Times New Roman" pitchFamily="18" charset="0"/>
                <a:ea typeface="Calibri" pitchFamily="34" charset="0"/>
                <a:cs typeface="Times New Roman" pitchFamily="18" charset="0"/>
              </a:rPr>
              <a:t>Fervor</a:t>
            </a:r>
            <a:endParaRPr kumimoji="0" lang="en-US" sz="36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3">
                                            <p:txEl>
                                              <p:pRg st="2" end="2"/>
                                            </p:txEl>
                                          </p:spTgt>
                                        </p:tgtEl>
                                        <p:attrNameLst>
                                          <p:attrName>style.visibility</p:attrName>
                                        </p:attrNameLst>
                                      </p:cBhvr>
                                      <p:to>
                                        <p:strVal val="visible"/>
                                      </p:to>
                                    </p:set>
                                    <p:anim calcmode="lin" valueType="num">
                                      <p:cBhvr additive="base">
                                        <p:cTn id="7" dur="500" fill="hold"/>
                                        <p:tgtEl>
                                          <p:spTgt spid="1843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8433">
                                            <p:txEl>
                                              <p:pRg st="4" end="4"/>
                                            </p:txEl>
                                          </p:spTgt>
                                        </p:tgtEl>
                                        <p:attrNameLst>
                                          <p:attrName>style.visibility</p:attrName>
                                        </p:attrNameLst>
                                      </p:cBhvr>
                                      <p:to>
                                        <p:strVal val="visible"/>
                                      </p:to>
                                    </p:set>
                                    <p:anim calcmode="lin" valueType="num">
                                      <p:cBhvr additive="base">
                                        <p:cTn id="13" dur="500" fill="hold"/>
                                        <p:tgtEl>
                                          <p:spTgt spid="1843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433">
                                            <p:txEl>
                                              <p:pRg st="6" end="6"/>
                                            </p:txEl>
                                          </p:spTgt>
                                        </p:tgtEl>
                                        <p:attrNameLst>
                                          <p:attrName>style.visibility</p:attrName>
                                        </p:attrNameLst>
                                      </p:cBhvr>
                                      <p:to>
                                        <p:strVal val="visible"/>
                                      </p:to>
                                    </p:set>
                                    <p:anim calcmode="lin" valueType="num">
                                      <p:cBhvr additive="base">
                                        <p:cTn id="19" dur="500" fill="hold"/>
                                        <p:tgtEl>
                                          <p:spTgt spid="1843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33">
                                            <p:txEl>
                                              <p:pRg st="8" end="8"/>
                                            </p:txEl>
                                          </p:spTgt>
                                        </p:tgtEl>
                                        <p:attrNameLst>
                                          <p:attrName>style.visibility</p:attrName>
                                        </p:attrNameLst>
                                      </p:cBhvr>
                                      <p:to>
                                        <p:strVal val="visible"/>
                                      </p:to>
                                    </p:set>
                                    <p:anim calcmode="lin" valueType="num">
                                      <p:cBhvr additive="base">
                                        <p:cTn id="25" dur="500" fill="hold"/>
                                        <p:tgtEl>
                                          <p:spTgt spid="1843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8433">
                                            <p:txEl>
                                              <p:pRg st="10" end="10"/>
                                            </p:txEl>
                                          </p:spTgt>
                                        </p:tgtEl>
                                        <p:attrNameLst>
                                          <p:attrName>style.visibility</p:attrName>
                                        </p:attrNameLst>
                                      </p:cBhvr>
                                      <p:to>
                                        <p:strVal val="visible"/>
                                      </p:to>
                                    </p:set>
                                    <p:anim calcmode="lin" valueType="num">
                                      <p:cBhvr additive="base">
                                        <p:cTn id="31" dur="500" fill="hold"/>
                                        <p:tgtEl>
                                          <p:spTgt spid="1843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433">
                                            <p:txEl>
                                              <p:pRg st="12" end="12"/>
                                            </p:txEl>
                                          </p:spTgt>
                                        </p:tgtEl>
                                        <p:attrNameLst>
                                          <p:attrName>style.visibility</p:attrName>
                                        </p:attrNameLst>
                                      </p:cBhvr>
                                      <p:to>
                                        <p:strVal val="visible"/>
                                      </p:to>
                                    </p:set>
                                    <p:anim calcmode="lin" valueType="num">
                                      <p:cBhvr additive="base">
                                        <p:cTn id="37" dur="500" fill="hold"/>
                                        <p:tgtEl>
                                          <p:spTgt spid="18433">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tatic.comicvine.com/uploads/original/11113/111137054/4191840-04x22+-+revenge.mp4_snapshot_19.48_%5B2014.10.31_23.46.46%5D.jpg"/>
          <p:cNvPicPr>
            <a:picLocks noChangeAspect="1" noChangeArrowheads="1"/>
          </p:cNvPicPr>
          <p:nvPr/>
        </p:nvPicPr>
        <p:blipFill>
          <a:blip r:embed="rId2" cstate="print"/>
          <a:srcRect/>
          <a:stretch>
            <a:fillRect/>
          </a:stretch>
        </p:blipFill>
        <p:spPr bwMode="auto">
          <a:xfrm>
            <a:off x="0" y="-76200"/>
            <a:ext cx="9144000" cy="6974237"/>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771716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110</Words>
  <Application>Microsoft Office PowerPoint</Application>
  <PresentationFormat>On-screen Show (4:3)</PresentationFormat>
  <Paragraphs>17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Shawn LaVergne</cp:lastModifiedBy>
  <cp:revision>10</cp:revision>
  <dcterms:created xsi:type="dcterms:W3CDTF">2015-12-26T22:33:31Z</dcterms:created>
  <dcterms:modified xsi:type="dcterms:W3CDTF">2016-01-06T16:18:17Z</dcterms:modified>
</cp:coreProperties>
</file>