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9" autoAdjust="0"/>
  </p:normalViewPr>
  <p:slideViewPr>
    <p:cSldViewPr>
      <p:cViewPr varScale="1">
        <p:scale>
          <a:sx n="70" d="100"/>
          <a:sy n="70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E8ED1-04D6-497B-A35B-D1DA84932D6D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7F412-195B-466E-A935-1A3063A84D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6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wellingintheword.files.wordpress.com/2013/02/1tim1-immortal-invis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ribulation.com/images/smessi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3550" y="457200"/>
            <a:ext cx="5657850" cy="3771901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1282700" dir="5400000" sx="-80000" sy="-18000" rotWithShape="0">
              <a:srgbClr val="C00000">
                <a:alpha val="73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0" y="4335959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“And I, when I am lifted up from the earth,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all people to myself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algn="ctr"/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12:32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8288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three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conditions of mankind that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Dismiss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Spiritual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conversion and comprehension.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943600"/>
            <a:ext cx="9144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itchFamily="34" charset="0"/>
              </a:rPr>
              <a:t>Secular P</a:t>
            </a:r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itchFamily="34" charset="0"/>
              </a:rPr>
              <a:t>hilosophy </a:t>
            </a:r>
            <a:endParaRPr 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200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/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The Stratagems of the </a:t>
            </a:r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Fallen Archangel</a:t>
            </a:r>
            <a:endParaRPr 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48463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/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Trauma Drama</a:t>
            </a:r>
            <a:endParaRPr 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4763388" cy="228600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chemeClr val="tx1"/>
            </a:outerShdw>
            <a:softEdge rad="112500"/>
          </a:effec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752904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things pass, what things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remain? 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now these three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remain: faith, hope and love.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the greatest of these is love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Corinthians 13:13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>
              <a:solidFill>
                <a:srgbClr val="00132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 this:  One cannot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‘see’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these things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3390" y="223897"/>
            <a:ext cx="43806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Now there are also </a:t>
            </a:r>
            <a:r>
              <a:rPr lang="en-US" sz="3200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three </a:t>
            </a:r>
            <a:r>
              <a:rPr lang="en-US" sz="32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contraries to consider when developing </a:t>
            </a:r>
            <a:r>
              <a:rPr lang="en-US" sz="3200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one’s </a:t>
            </a:r>
            <a:r>
              <a:rPr lang="en-US" sz="32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spiritual eyes</a:t>
            </a:r>
            <a:r>
              <a:rPr lang="en-US" sz="3200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dainspires.files.wordpress.com/2012/09/mark-9_24_girl_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14400"/>
            <a:ext cx="6374675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0" y="48006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“And without 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impossible to please 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Hebrews 11:6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42062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“Daddy, do you love me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replied, rather coldly,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“Of course.”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tears in her eyes, she crawled into his lap and said,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didn’t know for sure. Mommy said she thought you loved Jack Daniels more than me.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http://img09.deviantart.net/5619/i/2006/323/e/9/_115_jack_daniels_shot_by_surfr10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3440" y="2560320"/>
            <a:ext cx="4205263" cy="3931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Image result for mene mene tekel uphars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57200"/>
            <a:ext cx="5486400" cy="4267200"/>
          </a:xfrm>
          <a:prstGeom prst="rect">
            <a:avLst/>
          </a:prstGeom>
          <a:ln w="762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502920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God hath numbered your kingdom, and finished it. 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i="1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Tekel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you art weighed in the balances, and are found wanting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i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Peres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Your kingdom is divided, and given to the Medes and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Persians.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6591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198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32</cp:revision>
  <dcterms:created xsi:type="dcterms:W3CDTF">2016-01-02T21:12:20Z</dcterms:created>
  <dcterms:modified xsi:type="dcterms:W3CDTF">2016-01-03T02:39:21Z</dcterms:modified>
</cp:coreProperties>
</file>