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3" r:id="rId2"/>
    <p:sldId id="260" r:id="rId3"/>
    <p:sldId id="256" r:id="rId4"/>
    <p:sldId id="257" r:id="rId5"/>
    <p:sldId id="259" r:id="rId6"/>
    <p:sldId id="258" r:id="rId7"/>
    <p:sldId id="262" r:id="rId8"/>
    <p:sldId id="261" r:id="rId9"/>
    <p:sldId id="264" r:id="rId1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713" autoAdjust="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40B99C-3EB1-44FF-A794-151346D4387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3D22E0-3D74-4801-91DA-CA374E096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4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>
          <a:xfrm>
            <a:off x="1371600" y="914400"/>
            <a:ext cx="7022592" cy="9144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l"/>
            <a:r>
              <a:rPr lang="en-US" sz="4400" dirty="0" smtClean="0"/>
              <a:t>                FYI</a:t>
            </a:r>
            <a:endParaRPr lang="en-US" sz="4400" dirty="0"/>
          </a:p>
        </p:txBody>
      </p:sp>
      <p:pic>
        <p:nvPicPr>
          <p:cNvPr id="12" name="Picture 11" descr="1-800-tell-g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209800"/>
            <a:ext cx="3429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thVHCB9GS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209800"/>
            <a:ext cx="3505200" cy="24010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         TINY HOUSE 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amthewa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1" y="914401"/>
            <a:ext cx="6034617" cy="4525963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 flipV="1">
            <a:off x="1752600" y="6858000"/>
            <a:ext cx="5486400" cy="45719"/>
          </a:xfrm>
        </p:spPr>
        <p:txBody>
          <a:bodyPr>
            <a:no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  <a:latin typeface="Bernard MT Condensed" pitchFamily="18" charset="0"/>
              <a:cs typeface="Aharoni" pitchFamily="2" charset="-79"/>
            </a:endParaRPr>
          </a:p>
          <a:p>
            <a:pPr algn="ctr"/>
            <a:endParaRPr lang="en-US" sz="3200" dirty="0" smtClean="0">
              <a:solidFill>
                <a:schemeClr val="bg1"/>
              </a:solidFill>
              <a:latin typeface="Bernard MT Condensed" pitchFamily="18" charset="0"/>
              <a:cs typeface="Aharoni" pitchFamily="2" charset="-79"/>
            </a:endParaRPr>
          </a:p>
        </p:txBody>
      </p:sp>
      <p:pic>
        <p:nvPicPr>
          <p:cNvPr id="14" name="Picture Placeholder 13" descr="angryca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744" b="24744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4876800"/>
            <a:ext cx="54864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I’m not angry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I’m happiness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challenged!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uter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819400" y="1905001"/>
            <a:ext cx="3524251" cy="2819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Garbage In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tsofs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00200"/>
            <a:ext cx="6400800" cy="35107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77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Fruit of the Spirit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Jesus In Me</a:t>
            </a:r>
          </a:p>
          <a:p>
            <a:r>
              <a:rPr lang="en-US" sz="2000" dirty="0" smtClean="0"/>
              <a:t>       I work 9-5 that’s my daily grind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At the end of my day this thought comes to mind,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Did they see Jesus in me?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Traffic annoyance, horn honking a lot!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“Friendly” gestures I’m making, happy I’m NOT!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No one sees Jesus in me!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Dinner &amp; homework, everything in a rush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Got kids into bed, I’m enjoying the hush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Did my family see Jesus in me?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Into bed I collapse at the end of the day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Dreading tomorrow in my same old way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Feeling so desperate I finally pray,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  “Help me Jesus, so everyone can see you in me!”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98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145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PowerPoint Presentation</vt:lpstr>
      <vt:lpstr>         TINY HOUSE NATION</vt:lpstr>
      <vt:lpstr>PowerPoint Presentation</vt:lpstr>
      <vt:lpstr>I’m not angry I’m happiness  challenged!</vt:lpstr>
      <vt:lpstr>Garbage In </vt:lpstr>
      <vt:lpstr>Fruit of the Spirit 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Tiny Heart Nation</dc:title>
  <dc:creator>Fonda</dc:creator>
  <cp:lastModifiedBy>GBC</cp:lastModifiedBy>
  <cp:revision>31</cp:revision>
  <dcterms:created xsi:type="dcterms:W3CDTF">2015-08-11T22:17:10Z</dcterms:created>
  <dcterms:modified xsi:type="dcterms:W3CDTF">2015-08-16T15:57:06Z</dcterms:modified>
</cp:coreProperties>
</file>