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65" r:id="rId2"/>
    <p:sldId id="256" r:id="rId3"/>
    <p:sldId id="263" r:id="rId4"/>
    <p:sldId id="264" r:id="rId5"/>
    <p:sldId id="259" r:id="rId6"/>
    <p:sldId id="257" r:id="rId7"/>
    <p:sldId id="261" r:id="rId8"/>
    <p:sldId id="266" r:id="rId9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59964" autoAdjust="0"/>
  </p:normalViewPr>
  <p:slideViewPr>
    <p:cSldViewPr>
      <p:cViewPr>
        <p:scale>
          <a:sx n="70" d="100"/>
          <a:sy n="70" d="100"/>
        </p:scale>
        <p:origin x="-1704" y="18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8DB52B6-6E3C-4ECF-B63E-5147F5659A80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07A4279-5D65-429C-91B6-350B2FDB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9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realize that our way and God’s way needs to meld together to have true success after Christ. </a:t>
            </a:r>
          </a:p>
          <a:p>
            <a:r>
              <a:rPr lang="en-US" dirty="0" smtClean="0"/>
              <a:t>Which may look different from the world’s </a:t>
            </a:r>
            <a:r>
              <a:rPr lang="en-US" dirty="0" err="1" smtClean="0"/>
              <a:t>def</a:t>
            </a:r>
            <a:r>
              <a:rPr lang="en-US" dirty="0" smtClean="0"/>
              <a:t>, of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4279-5D65-429C-91B6-350B2FDB6A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4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Galatians 2:20</a:t>
            </a:r>
          </a:p>
          <a:p>
            <a:r>
              <a:rPr lang="en-US" dirty="0" smtClean="0"/>
              <a:t>I have been crucified with Christ; it is no longer I who live, but Christ lives in me; and the life which I now live in the flesh I live by faith in the Son of God, who loved me and gave Himself for me.</a:t>
            </a:r>
          </a:p>
          <a:p>
            <a:endParaRPr lang="en-US" dirty="0" smtClean="0"/>
          </a:p>
          <a:p>
            <a:r>
              <a:rPr lang="en-US" dirty="0" smtClean="0"/>
              <a:t>The term "Exchanged Life" is directly related to the believer's discovery of a new identity in Christ. The believer is a new creation; one born of God. What was once true is no longer true. J. Hudson Taylor made the English term "Exchanged Life" popular through his testimony of how God made him a new man. (From the book, Hudson Taylor's Spiritual Secret, chapter 14.)</a:t>
            </a:r>
          </a:p>
          <a:p>
            <a:r>
              <a:rPr lang="en-US" dirty="0" smtClean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4279-5D65-429C-91B6-350B2FDB6A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4279-5D65-429C-91B6-350B2FDB6A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8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Colossians 1:27</a:t>
            </a:r>
          </a:p>
          <a:p>
            <a:r>
              <a:rPr lang="en-US" dirty="0" smtClean="0"/>
              <a:t>To them God willed to make known what are the riches of the glory of this mystery among the Gentiles: which is Christ in you, the hope of glory.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4279-5D65-429C-91B6-350B2FDB6A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3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What do We Trade</a:t>
            </a:r>
          </a:p>
          <a:p>
            <a:r>
              <a:rPr lang="en-US" u="sng" dirty="0" smtClean="0"/>
              <a:t>What we give up       Reference        What we get in return</a:t>
            </a:r>
          </a:p>
          <a:p>
            <a:r>
              <a:rPr lang="en-US" dirty="0" smtClean="0"/>
              <a:t>Our Sin                    2 Cor. 5:21        Christ’s Righteousness</a:t>
            </a:r>
          </a:p>
          <a:p>
            <a:r>
              <a:rPr lang="en-US" dirty="0" smtClean="0"/>
              <a:t>Wrath of God            Rom. 5:1          Peace</a:t>
            </a:r>
            <a:r>
              <a:rPr lang="en-US" baseline="0" dirty="0" smtClean="0"/>
              <a:t> with God</a:t>
            </a:r>
          </a:p>
          <a:p>
            <a:r>
              <a:rPr lang="en-US" dirty="0" smtClean="0"/>
              <a:t>Condemnation (hell)  Eph. 2:6,19       Heaven</a:t>
            </a:r>
          </a:p>
          <a:p>
            <a:r>
              <a:rPr lang="en-US" dirty="0" smtClean="0"/>
              <a:t>Death                       Gal. 2:20          Life </a:t>
            </a:r>
          </a:p>
          <a:p>
            <a:r>
              <a:rPr lang="en-US" dirty="0" smtClean="0"/>
              <a:t>The Od Man              2 Cor. 12:9-10</a:t>
            </a:r>
            <a:r>
              <a:rPr lang="en-US" baseline="0" dirty="0" smtClean="0"/>
              <a:t>   The New Man</a:t>
            </a:r>
          </a:p>
          <a:p>
            <a:r>
              <a:rPr lang="en-US" baseline="0" dirty="0" smtClean="0"/>
              <a:t>The Law                   Rom. 7:4-6        Grace</a:t>
            </a:r>
          </a:p>
          <a:p>
            <a:r>
              <a:rPr lang="en-US" baseline="0" dirty="0" smtClean="0"/>
              <a:t>Self Strength            Is. 40:31            God’s Power</a:t>
            </a:r>
          </a:p>
          <a:p>
            <a:r>
              <a:rPr lang="en-US" baseline="0" dirty="0" smtClean="0"/>
              <a:t>Tribulation                Eph. 2:14          Peace</a:t>
            </a:r>
          </a:p>
          <a:p>
            <a:r>
              <a:rPr lang="en-US" baseline="0" dirty="0" smtClean="0"/>
              <a:t>Defeat                     1 Cor. 15:57       Victory</a:t>
            </a:r>
          </a:p>
          <a:p>
            <a:r>
              <a:rPr lang="en-US" baseline="0" dirty="0" smtClean="0"/>
              <a:t>Sorrow                     John 15:11        Joy  </a:t>
            </a:r>
          </a:p>
          <a:p>
            <a:r>
              <a:rPr lang="en-US" baseline="0" dirty="0" smtClean="0"/>
              <a:t>Fear                         2 Tim 1:7          Power</a:t>
            </a:r>
          </a:p>
          <a:p>
            <a:r>
              <a:rPr lang="en-US" dirty="0" smtClean="0"/>
              <a:t>Selfishness               Col. 3:2            Selflessness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4279-5D65-429C-91B6-350B2FDB6A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99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We Are:</a:t>
            </a:r>
          </a:p>
          <a:p>
            <a:r>
              <a:rPr lang="en-US" b="1" u="sng" dirty="0" smtClean="0"/>
              <a:t>Free from Condemnation </a:t>
            </a:r>
            <a:r>
              <a:rPr lang="en-US" dirty="0" smtClean="0"/>
              <a:t>Romans 8:1-2 There is therefore now no condemnation to those who are in Christ Jesus, who do not walk according to the flesh, but according to the Spirit. 2 For the law of the Spirit of life in Christ Jesus has made me free from the law of sin and death. </a:t>
            </a:r>
          </a:p>
          <a:p>
            <a:r>
              <a:rPr lang="en-US" b="1" u="sng" dirty="0" smtClean="0"/>
              <a:t>Complete</a:t>
            </a:r>
            <a:r>
              <a:rPr lang="en-US" dirty="0" smtClean="0"/>
              <a:t> Colossians 2:9-10  For in Him dwells all the fullness of the Godhead bodily; 10 and you are complete in Him, who is the head of all principality and power.</a:t>
            </a:r>
          </a:p>
          <a:p>
            <a:r>
              <a:rPr lang="en-US" b="1" u="sng" dirty="0" smtClean="0"/>
              <a:t>New Creation </a:t>
            </a:r>
            <a:r>
              <a:rPr lang="en-US" dirty="0" smtClean="0"/>
              <a:t>2 Corinthians 5:17  Therefore, if anyone is in Christ, he is a new creation; old things have passed away; behold, all things have become new. </a:t>
            </a:r>
          </a:p>
          <a:p>
            <a:r>
              <a:rPr lang="en-US" b="1" u="sng" dirty="0" smtClean="0">
                <a:effectLst/>
              </a:rPr>
              <a:t>Redeemed and Forgiven </a:t>
            </a:r>
            <a:r>
              <a:rPr lang="en-US" dirty="0" smtClean="0"/>
              <a:t>Colossians 1:13-14  He has delivered us from the power of darkness and conveyed us into the kingdom of the Son of His love, 14 in whom we have redemption through His blood,[a] the forgiveness of sins.</a:t>
            </a:r>
          </a:p>
          <a:p>
            <a:r>
              <a:rPr lang="en-US" b="1" u="sng" dirty="0" smtClean="0"/>
              <a:t>Seated with Christ in heavenly places </a:t>
            </a:r>
            <a:r>
              <a:rPr lang="en-US" dirty="0" smtClean="0"/>
              <a:t>Ephesians 2:6  and raised us up together, and made us sit together in the heavenly places in Christ Jesus, </a:t>
            </a:r>
          </a:p>
          <a:p>
            <a:r>
              <a:rPr lang="en-US" b="1" u="sng" dirty="0" smtClean="0"/>
              <a:t>The Temple of God </a:t>
            </a:r>
            <a:r>
              <a:rPr lang="en-US" dirty="0" smtClean="0"/>
              <a:t>1 Corinthians 3:16 Do you not know that you are the temple of God and that the Spirit of God dwells in you? </a:t>
            </a:r>
          </a:p>
          <a:p>
            <a:r>
              <a:rPr lang="en-US" b="1" u="sng" dirty="0" smtClean="0"/>
              <a:t>More than a Conqueror </a:t>
            </a:r>
            <a:r>
              <a:rPr lang="en-US" dirty="0" smtClean="0"/>
              <a:t>Romans 8:37 Yet in all these things we are more than conquerors through Him who loved us. </a:t>
            </a:r>
          </a:p>
          <a:p>
            <a:r>
              <a:rPr lang="en-US" b="1" u="sng" dirty="0" smtClean="0"/>
              <a:t>A Child of the Most High God  </a:t>
            </a:r>
            <a:r>
              <a:rPr lang="en-US" b="0" u="none" dirty="0" smtClean="0"/>
              <a:t>Romans 8:17</a:t>
            </a:r>
          </a:p>
          <a:p>
            <a:r>
              <a:rPr lang="en-US" b="0" u="none" dirty="0" smtClean="0"/>
              <a:t>and if children, then heirs—heirs of God and joint heirs with Christ, if indeed we suffer with Him, that we may also be glorified together. Ephesians </a:t>
            </a:r>
            <a:r>
              <a:rPr lang="en-US" dirty="0" smtClean="0"/>
              <a:t>3: 6 that the Gentiles should be fellow heirs, of the same body, and partakers of His promise in Christ through the gospel, </a:t>
            </a:r>
          </a:p>
          <a:p>
            <a:r>
              <a:rPr lang="en-US" b="1" u="sng" dirty="0" smtClean="0"/>
              <a:t>Established, Anointed, Sealed us in God</a:t>
            </a:r>
            <a:r>
              <a:rPr lang="en-US" dirty="0" smtClean="0"/>
              <a:t> 2 Corinthians 1:21-22 Now He who establishes us with you in Christ and has anointed us is God, 22 who also has sealed us and given us the Spirit in our hearts as a guarantee.</a:t>
            </a:r>
          </a:p>
          <a:p>
            <a:r>
              <a:rPr lang="en-US" b="1" u="sng" dirty="0" smtClean="0"/>
              <a:t>God’s Workmanship</a:t>
            </a:r>
            <a:r>
              <a:rPr lang="en-US" dirty="0" smtClean="0"/>
              <a:t> Ephesians 2:10  For we are His workmanship, created in Christ Jesus for good works, which God prepared beforehand that we should walk in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4279-5D65-429C-91B6-350B2FDB6A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5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EC40E53-92CD-4AE6-A1D8-FDC49D81C1D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A2516B-6045-42EC-888A-6DA83ADB1C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0E53-92CD-4AE6-A1D8-FDC49D81C1D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516B-6045-42EC-888A-6DA83ADB1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0E53-92CD-4AE6-A1D8-FDC49D81C1D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A2516B-6045-42EC-888A-6DA83ADB1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0E53-92CD-4AE6-A1D8-FDC49D81C1D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516B-6045-42EC-888A-6DA83ADB1C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C40E53-92CD-4AE6-A1D8-FDC49D81C1D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A2516B-6045-42EC-888A-6DA83ADB1C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0E53-92CD-4AE6-A1D8-FDC49D81C1D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516B-6045-42EC-888A-6DA83ADB1C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0E53-92CD-4AE6-A1D8-FDC49D81C1D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516B-6045-42EC-888A-6DA83ADB1C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0E53-92CD-4AE6-A1D8-FDC49D81C1D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516B-6045-42EC-888A-6DA83ADB1C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0E53-92CD-4AE6-A1D8-FDC49D81C1D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516B-6045-42EC-888A-6DA83ADB1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0E53-92CD-4AE6-A1D8-FDC49D81C1D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A2516B-6045-42EC-888A-6DA83ADB1C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0E53-92CD-4AE6-A1D8-FDC49D81C1D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516B-6045-42EC-888A-6DA83ADB1C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EC40E53-92CD-4AE6-A1D8-FDC49D81C1D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7A2516B-6045-42EC-888A-6DA83ADB1C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94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89121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48600" y="173352"/>
            <a:ext cx="373820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B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E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F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R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E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C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H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R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I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S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720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61722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We Traded our life, ( temporal ), for His Life,( Eternal ), at the moment of our acceptance of His gift </a:t>
            </a:r>
          </a:p>
          <a:p>
            <a:endParaRPr lang="en-US" sz="4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  <a:p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At that moment , you were a new creation</a:t>
            </a:r>
          </a:p>
          <a:p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You received a new Identity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0" y="381000"/>
            <a:ext cx="77296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</a:t>
            </a:r>
          </a:p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R</a:t>
            </a:r>
          </a:p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A </a:t>
            </a:r>
          </a:p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D</a:t>
            </a:r>
          </a:p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E</a:t>
            </a:r>
          </a:p>
          <a:p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46964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2" y="304800"/>
            <a:ext cx="6441158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70209" y="428177"/>
            <a:ext cx="228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AFTER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CHRIST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58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68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62484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                   </a:t>
            </a:r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What do We Trade</a:t>
            </a:r>
          </a:p>
          <a:p>
            <a:r>
              <a:rPr lang="en-US" sz="2800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What we give up       Reference        What we get in return</a:t>
            </a:r>
          </a:p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Our Sin               2 Cor. 5:21        Christ’s Righteousness</a:t>
            </a:r>
          </a:p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Wrath of God          Rom. 5:1          Peace with God</a:t>
            </a:r>
          </a:p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Condemnation (hell)    Eph. 2:6,19      Heaven</a:t>
            </a:r>
          </a:p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Death                  Gal. 2:20          Life </a:t>
            </a:r>
          </a:p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The Od Man           2 Cor. 12:9-10   The New Man</a:t>
            </a:r>
          </a:p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The Law               Rom. 7:4-6        Grace</a:t>
            </a:r>
          </a:p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Self Strength         Is. 40:31          God’s Power</a:t>
            </a:r>
          </a:p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Tribulation            Eph. 2:14          Peace</a:t>
            </a:r>
          </a:p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Defeat               1 Cor. 15:57       Victory</a:t>
            </a:r>
          </a:p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Sorrow                John 15:11        Joy  </a:t>
            </a:r>
          </a:p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Fear                  2 Tim 1:7          Power</a:t>
            </a:r>
          </a:p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Selfishness           Col. 3:2            Selflessness              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381000"/>
            <a:ext cx="18288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Freestyle Script" panose="030804020302050B0404" pitchFamily="66" charset="0"/>
              </a:rPr>
              <a:t>            </a:t>
            </a:r>
            <a:r>
              <a:rPr lang="en-US" sz="2800" b="1" dirty="0" smtClean="0">
                <a:latin typeface="Freestyle Script" panose="030804020302050B0404" pitchFamily="66" charset="0"/>
              </a:rPr>
              <a:t>We </a:t>
            </a:r>
          </a:p>
          <a:p>
            <a:r>
              <a:rPr lang="en-US" b="1" dirty="0" smtClean="0">
                <a:latin typeface="Freestyle Script" panose="030804020302050B0404" pitchFamily="66" charset="0"/>
              </a:rPr>
              <a:t>          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     R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     A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     D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     E</a:t>
            </a:r>
          </a:p>
          <a:p>
            <a:r>
              <a:rPr lang="en-US" b="1" dirty="0" smtClean="0">
                <a:latin typeface="Freestyle Script" panose="030804020302050B0404" pitchFamily="66" charset="0"/>
              </a:rPr>
              <a:t>   </a:t>
            </a:r>
            <a:r>
              <a:rPr lang="en-US" sz="3200" b="1" dirty="0" smtClean="0">
                <a:latin typeface="Freestyle Script" panose="030804020302050B0404" pitchFamily="66" charset="0"/>
              </a:rPr>
              <a:t>Our Life For </a:t>
            </a:r>
          </a:p>
          <a:p>
            <a:r>
              <a:rPr lang="en-US" b="1" dirty="0">
                <a:latin typeface="Freestyle Script" panose="030804020302050B0404" pitchFamily="66" charset="0"/>
              </a:rPr>
              <a:t> </a:t>
            </a:r>
            <a:r>
              <a:rPr lang="en-US" b="1" dirty="0" smtClean="0">
                <a:latin typeface="Freestyle Script" panose="030804020302050B0404" pitchFamily="66" charset="0"/>
              </a:rPr>
              <a:t>         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H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     I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    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36887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10401" y="228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Freestyle Script" panose="030804020302050B0404" pitchFamily="66" charset="0"/>
              </a:rPr>
              <a:t>In Christ</a:t>
            </a:r>
            <a:endParaRPr lang="en-US" sz="5400" dirty="0">
              <a:latin typeface="Freestyle Script" panose="030804020302050B04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1" y="1151930"/>
            <a:ext cx="121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reestyle Script" panose="030804020302050B0404" pitchFamily="66" charset="0"/>
              </a:rPr>
              <a:t>O</a:t>
            </a:r>
          </a:p>
          <a:p>
            <a:r>
              <a:rPr lang="en-US" sz="2800" b="1" dirty="0" smtClean="0">
                <a:latin typeface="Freestyle Script" panose="030804020302050B0404" pitchFamily="66" charset="0"/>
              </a:rPr>
              <a:t>U</a:t>
            </a:r>
          </a:p>
          <a:p>
            <a:r>
              <a:rPr lang="en-US" sz="2800" b="1" dirty="0" smtClean="0">
                <a:latin typeface="Freestyle Script" panose="030804020302050B0404" pitchFamily="66" charset="0"/>
              </a:rPr>
              <a:t>R</a:t>
            </a:r>
          </a:p>
          <a:p>
            <a:endParaRPr lang="en-US" sz="2800" b="1" dirty="0" smtClean="0">
              <a:latin typeface="Freestyle Script" panose="030804020302050B0404" pitchFamily="66" charset="0"/>
            </a:endParaRPr>
          </a:p>
          <a:p>
            <a:r>
              <a:rPr lang="en-US" sz="2800" b="1" dirty="0" smtClean="0">
                <a:latin typeface="Freestyle Script" panose="030804020302050B0404" pitchFamily="66" charset="0"/>
              </a:rPr>
              <a:t>I</a:t>
            </a:r>
          </a:p>
          <a:p>
            <a:r>
              <a:rPr lang="en-US" sz="2800" b="1" dirty="0" smtClean="0">
                <a:latin typeface="Freestyle Script" panose="030804020302050B0404" pitchFamily="66" charset="0"/>
              </a:rPr>
              <a:t>D</a:t>
            </a:r>
          </a:p>
          <a:p>
            <a:r>
              <a:rPr lang="en-US" sz="2800" b="1" dirty="0" smtClean="0">
                <a:latin typeface="Freestyle Script" panose="030804020302050B0404" pitchFamily="66" charset="0"/>
              </a:rPr>
              <a:t>E</a:t>
            </a:r>
          </a:p>
          <a:p>
            <a:r>
              <a:rPr lang="en-US" sz="2800" b="1" dirty="0" smtClean="0">
                <a:latin typeface="Freestyle Script" panose="030804020302050B0404" pitchFamily="66" charset="0"/>
              </a:rPr>
              <a:t>N</a:t>
            </a:r>
          </a:p>
          <a:p>
            <a:r>
              <a:rPr lang="en-US" sz="2800" b="1" dirty="0" smtClean="0">
                <a:latin typeface="Freestyle Script" panose="030804020302050B0404" pitchFamily="66" charset="0"/>
              </a:rPr>
              <a:t>T</a:t>
            </a:r>
          </a:p>
          <a:p>
            <a:r>
              <a:rPr lang="en-US" sz="2800" b="1" dirty="0" smtClean="0">
                <a:latin typeface="Freestyle Script" panose="030804020302050B0404" pitchFamily="66" charset="0"/>
              </a:rPr>
              <a:t>I</a:t>
            </a:r>
          </a:p>
          <a:p>
            <a:r>
              <a:rPr lang="en-US" sz="2800" b="1" dirty="0" smtClean="0">
                <a:latin typeface="Freestyle Script" panose="030804020302050B0404" pitchFamily="66" charset="0"/>
              </a:rPr>
              <a:t>T</a:t>
            </a:r>
          </a:p>
          <a:p>
            <a:r>
              <a:rPr lang="en-US" sz="2800" b="1" dirty="0">
                <a:latin typeface="Freestyle Script" panose="030804020302050B0404" pitchFamily="66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1" y="267788"/>
            <a:ext cx="68580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    </a:t>
            </a: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We Are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Free from Condemnation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Romans 8:1-2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Complete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Colossians</a:t>
            </a: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2:9-10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New Creation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2 Corinthians 5:17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Redeemed and Forgiven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Colossians 1:13-14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Seated with Christ in heavenly places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Ephesians 2:6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The Temple of God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1 Corinthians 3:16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More than a Conqueror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Romans 8:37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A Child of the Most High God 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Romans 8:17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Established, Anointed, Sealed us in God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2 Corinthians 1:21-22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God’s Workmanship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Ephesians</a:t>
            </a: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2:10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Freestyle Script" panose="030804020302050B04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Freestyle Script" panose="030804020302050B0404" pitchFamily="66" charset="0"/>
            </a:endParaRPr>
          </a:p>
          <a:p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   </a:t>
            </a:r>
          </a:p>
          <a:p>
            <a:endParaRPr lang="en-US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Freestyle Script" panose="030804020302050B0404" pitchFamily="66" charset="0"/>
            </a:endParaRPr>
          </a:p>
          <a:p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  <a:latin typeface="Freestyle Script" panose="030804020302050B0404" pitchFamily="66" charset="0"/>
            </a:endParaRPr>
          </a:p>
          <a:p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80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4594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3386</TotalTime>
  <Words>938</Words>
  <Application>Microsoft Office PowerPoint</Application>
  <PresentationFormat>On-screen Show (4:3)</PresentationFormat>
  <Paragraphs>120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GBC</cp:lastModifiedBy>
  <cp:revision>37</cp:revision>
  <cp:lastPrinted>2016-09-18T14:08:37Z</cp:lastPrinted>
  <dcterms:created xsi:type="dcterms:W3CDTF">2016-09-16T05:52:55Z</dcterms:created>
  <dcterms:modified xsi:type="dcterms:W3CDTF">2016-09-18T15:31:38Z</dcterms:modified>
</cp:coreProperties>
</file>