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57" r:id="rId3"/>
    <p:sldId id="258" r:id="rId4"/>
    <p:sldId id="260" r:id="rId5"/>
    <p:sldId id="261" r:id="rId6"/>
    <p:sldId id="262" r:id="rId7"/>
    <p:sldId id="259" r:id="rId8"/>
    <p:sldId id="264" r:id="rId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77" autoAdjust="0"/>
  </p:normalViewPr>
  <p:slideViewPr>
    <p:cSldViewPr>
      <p:cViewPr varScale="1">
        <p:scale>
          <a:sx n="95" d="100"/>
          <a:sy n="95"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76E3B5F-D81C-41CE-9F8D-0C88B2972F67}" type="datetimeFigureOut">
              <a:rPr lang="en-US" smtClean="0"/>
              <a:t>11/14/2017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B9F5A81-759A-4DB7-8CCF-91AAFCFA611E}" type="slidenum">
              <a:rPr lang="en-US" smtClean="0"/>
              <a:t>‹#›</a:t>
            </a:fld>
            <a:endParaRPr lang="en-US"/>
          </a:p>
        </p:txBody>
      </p:sp>
    </p:spTree>
    <p:extLst>
      <p:ext uri="{BB962C8B-B14F-4D97-AF65-F5344CB8AC3E}">
        <p14:creationId xmlns:p14="http://schemas.microsoft.com/office/powerpoint/2010/main" val="286108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is Thanksgiving it is one of the highest travel weeks of the year. Many people</a:t>
            </a:r>
            <a:r>
              <a:rPr lang="en-US" baseline="0" dirty="0"/>
              <a:t> will drive 100’s of miles to get where they are going. Most will make it without incidence. Some will break down and be stranded. Some will be repairing there vehicle along side the road fixing what would have been easier to fix  before the journey began. </a:t>
            </a:r>
            <a:r>
              <a:rPr lang="en-US" dirty="0"/>
              <a:t>Most people take the time to look at there vehicle to get a “tune up”</a:t>
            </a:r>
          </a:p>
          <a:p>
            <a:r>
              <a:rPr lang="en-US" dirty="0"/>
              <a:t>This</a:t>
            </a:r>
            <a:r>
              <a:rPr lang="en-US" baseline="0" dirty="0"/>
              <a:t> morning before we start our next journey I want to look at what it looks like for us to do a spiritual tune up.</a:t>
            </a:r>
            <a:endParaRPr lang="en-US" dirty="0"/>
          </a:p>
        </p:txBody>
      </p:sp>
      <p:sp>
        <p:nvSpPr>
          <p:cNvPr id="4" name="Slide Number Placeholder 3"/>
          <p:cNvSpPr>
            <a:spLocks noGrp="1"/>
          </p:cNvSpPr>
          <p:nvPr>
            <p:ph type="sldNum" sz="quarter" idx="10"/>
          </p:nvPr>
        </p:nvSpPr>
        <p:spPr/>
        <p:txBody>
          <a:bodyPr/>
          <a:lstStyle/>
          <a:p>
            <a:fld id="{CB9F5A81-759A-4DB7-8CCF-91AAFCFA611E}" type="slidenum">
              <a:rPr lang="en-US" smtClean="0"/>
              <a:t>2</a:t>
            </a:fld>
            <a:endParaRPr lang="en-US"/>
          </a:p>
        </p:txBody>
      </p:sp>
    </p:spTree>
    <p:extLst>
      <p:ext uri="{BB962C8B-B14F-4D97-AF65-F5344CB8AC3E}">
        <p14:creationId xmlns:p14="http://schemas.microsoft.com/office/powerpoint/2010/main" val="159908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 you Lights  </a:t>
            </a:r>
          </a:p>
          <a:p>
            <a:endParaRPr lang="en-US" dirty="0"/>
          </a:p>
          <a:p>
            <a:r>
              <a:rPr lang="en-US" dirty="0"/>
              <a:t>Lights are used to see into and illuminate the darkness</a:t>
            </a:r>
          </a:p>
          <a:p>
            <a:endParaRPr lang="en-US" dirty="0"/>
          </a:p>
          <a:p>
            <a:r>
              <a:rPr lang="en-US" dirty="0"/>
              <a:t>Romans 13:12</a:t>
            </a:r>
          </a:p>
          <a:p>
            <a:r>
              <a:rPr lang="en-US" dirty="0"/>
              <a:t>The night is far spent, the day is at hand. Therefore let us cast off the works of darkness, and let us put on the armor of light.</a:t>
            </a:r>
          </a:p>
          <a:p>
            <a:endParaRPr lang="en-US" dirty="0"/>
          </a:p>
          <a:p>
            <a:r>
              <a:rPr lang="en-US" dirty="0"/>
              <a:t>Ephesians 5:8</a:t>
            </a:r>
          </a:p>
          <a:p>
            <a:r>
              <a:rPr lang="en-US" dirty="0"/>
              <a:t>For you were once darkness, but now you are light in the Lord. Walk as children of light</a:t>
            </a:r>
          </a:p>
          <a:p>
            <a:r>
              <a:rPr lang="en-US" dirty="0"/>
              <a:t>WE are The Light In This Dark World</a:t>
            </a:r>
          </a:p>
          <a:p>
            <a:endParaRPr lang="en-US" dirty="0"/>
          </a:p>
          <a:p>
            <a:r>
              <a:rPr lang="en-US" dirty="0"/>
              <a:t>Psalm 119:105  Your word is a lamp to my feet And a light to my path. </a:t>
            </a:r>
          </a:p>
          <a:p>
            <a:endParaRPr lang="en-US" dirty="0"/>
          </a:p>
          <a:p>
            <a:r>
              <a:rPr lang="en-US" dirty="0"/>
              <a:t> Psalm 119:9 (NIV)</a:t>
            </a:r>
          </a:p>
          <a:p>
            <a:r>
              <a:rPr lang="en-US" dirty="0"/>
              <a:t>9 How can a young person stay on the path of purity?</a:t>
            </a:r>
          </a:p>
          <a:p>
            <a:r>
              <a:rPr lang="en-US" dirty="0"/>
              <a:t>    By living according to your word.</a:t>
            </a:r>
          </a:p>
          <a:p>
            <a:endParaRPr lang="en-US" dirty="0"/>
          </a:p>
          <a:p>
            <a:endParaRPr lang="en-US" dirty="0"/>
          </a:p>
          <a:p>
            <a:r>
              <a:rPr lang="en-US" dirty="0"/>
              <a:t>Romans 2:19</a:t>
            </a:r>
          </a:p>
          <a:p>
            <a:r>
              <a:rPr lang="en-US" dirty="0"/>
              <a:t>and are confident that you yourself are a guide to the blind, a light to those who are in darkness,</a:t>
            </a:r>
          </a:p>
        </p:txBody>
      </p:sp>
      <p:sp>
        <p:nvSpPr>
          <p:cNvPr id="4" name="Slide Number Placeholder 3"/>
          <p:cNvSpPr>
            <a:spLocks noGrp="1"/>
          </p:cNvSpPr>
          <p:nvPr>
            <p:ph type="sldNum" sz="quarter" idx="10"/>
          </p:nvPr>
        </p:nvSpPr>
        <p:spPr/>
        <p:txBody>
          <a:bodyPr/>
          <a:lstStyle/>
          <a:p>
            <a:fld id="{CB9F5A81-759A-4DB7-8CCF-91AAFCFA611E}" type="slidenum">
              <a:rPr lang="en-US" smtClean="0"/>
              <a:t>3</a:t>
            </a:fld>
            <a:endParaRPr lang="en-US"/>
          </a:p>
        </p:txBody>
      </p:sp>
    </p:spTree>
    <p:extLst>
      <p:ext uri="{BB962C8B-B14F-4D97-AF65-F5344CB8AC3E}">
        <p14:creationId xmlns:p14="http://schemas.microsoft.com/office/powerpoint/2010/main" val="54132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 we check our brakes heading down hill at full speed?</a:t>
            </a:r>
          </a:p>
          <a:p>
            <a:r>
              <a:rPr lang="en-US" dirty="0"/>
              <a:t>Do you go over a blind hill full speed</a:t>
            </a:r>
          </a:p>
          <a:p>
            <a:endParaRPr lang="en-US" dirty="0"/>
          </a:p>
          <a:p>
            <a:endParaRPr lang="en-US" dirty="0"/>
          </a:p>
          <a:p>
            <a:r>
              <a:rPr lang="en-US" dirty="0"/>
              <a:t>Stop And Make The Decisions Prior To Trouble  ( four wheeling example)</a:t>
            </a:r>
          </a:p>
          <a:p>
            <a:endParaRPr lang="en-US" dirty="0"/>
          </a:p>
          <a:p>
            <a:r>
              <a:rPr lang="en-US" u="sng" dirty="0"/>
              <a:t>STOP</a:t>
            </a:r>
          </a:p>
          <a:p>
            <a:r>
              <a:rPr lang="en-US" dirty="0"/>
              <a:t>S - Stay </a:t>
            </a:r>
          </a:p>
          <a:p>
            <a:r>
              <a:rPr lang="en-US" dirty="0"/>
              <a:t>T - Take inventory</a:t>
            </a:r>
          </a:p>
          <a:p>
            <a:r>
              <a:rPr lang="en-US" dirty="0"/>
              <a:t>O - Organize</a:t>
            </a:r>
          </a:p>
          <a:p>
            <a:r>
              <a:rPr lang="en-US" dirty="0"/>
              <a:t>P – Proceed </a:t>
            </a:r>
          </a:p>
          <a:p>
            <a:r>
              <a:rPr lang="en-US" dirty="0"/>
              <a:t>1 Corinthians 3:10</a:t>
            </a:r>
          </a:p>
          <a:p>
            <a:r>
              <a:rPr lang="en-US" dirty="0"/>
              <a:t>According to the grace of God which was given to me, as a wise master builder I have laid the foundation, and another builds on it. But let each one take heed how he builds on it.</a:t>
            </a:r>
          </a:p>
        </p:txBody>
      </p:sp>
      <p:sp>
        <p:nvSpPr>
          <p:cNvPr id="4" name="Slide Number Placeholder 3"/>
          <p:cNvSpPr>
            <a:spLocks noGrp="1"/>
          </p:cNvSpPr>
          <p:nvPr>
            <p:ph type="sldNum" sz="quarter" idx="10"/>
          </p:nvPr>
        </p:nvSpPr>
        <p:spPr/>
        <p:txBody>
          <a:bodyPr/>
          <a:lstStyle/>
          <a:p>
            <a:fld id="{CB9F5A81-759A-4DB7-8CCF-91AAFCFA611E}" type="slidenum">
              <a:rPr lang="en-US" smtClean="0"/>
              <a:t>4</a:t>
            </a:fld>
            <a:endParaRPr lang="en-US"/>
          </a:p>
        </p:txBody>
      </p:sp>
    </p:spTree>
    <p:extLst>
      <p:ext uri="{BB962C8B-B14F-4D97-AF65-F5344CB8AC3E}">
        <p14:creationId xmlns:p14="http://schemas.microsoft.com/office/powerpoint/2010/main" val="100890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 you check your tires</a:t>
            </a:r>
          </a:p>
          <a:p>
            <a:r>
              <a:rPr lang="en-US" dirty="0"/>
              <a:t>Feet shod with</a:t>
            </a:r>
            <a:r>
              <a:rPr lang="en-US" baseline="0" dirty="0"/>
              <a:t> the gospel of peace</a:t>
            </a:r>
            <a:endParaRPr lang="en-US" dirty="0"/>
          </a:p>
        </p:txBody>
      </p:sp>
      <p:sp>
        <p:nvSpPr>
          <p:cNvPr id="4" name="Slide Number Placeholder 3"/>
          <p:cNvSpPr>
            <a:spLocks noGrp="1"/>
          </p:cNvSpPr>
          <p:nvPr>
            <p:ph type="sldNum" sz="quarter" idx="10"/>
          </p:nvPr>
        </p:nvSpPr>
        <p:spPr/>
        <p:txBody>
          <a:bodyPr/>
          <a:lstStyle/>
          <a:p>
            <a:fld id="{CB9F5A81-759A-4DB7-8CCF-91AAFCFA611E}" type="slidenum">
              <a:rPr lang="en-US" smtClean="0"/>
              <a:t>5</a:t>
            </a:fld>
            <a:endParaRPr lang="en-US"/>
          </a:p>
        </p:txBody>
      </p:sp>
    </p:spTree>
    <p:extLst>
      <p:ext uri="{BB962C8B-B14F-4D97-AF65-F5344CB8AC3E}">
        <p14:creationId xmlns:p14="http://schemas.microsoft.com/office/powerpoint/2010/main" val="368163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a:p>
            <a:r>
              <a:rPr lang="en-US"/>
              <a:t>When </a:t>
            </a:r>
            <a:r>
              <a:rPr lang="en-US" dirty="0"/>
              <a:t>do you check your steering</a:t>
            </a:r>
          </a:p>
          <a:p>
            <a:endParaRPr lang="en-US" dirty="0"/>
          </a:p>
          <a:p>
            <a:r>
              <a:rPr lang="en-US" dirty="0"/>
              <a:t>Psalm 85:13</a:t>
            </a:r>
          </a:p>
          <a:p>
            <a:r>
              <a:rPr lang="en-US" dirty="0"/>
              <a:t>Righteousness will go before Him, And shall make His footsteps our pathway.</a:t>
            </a:r>
          </a:p>
          <a:p>
            <a:endParaRPr lang="en-US" dirty="0"/>
          </a:p>
          <a:p>
            <a:r>
              <a:rPr lang="en-US" dirty="0"/>
              <a:t> Psalm 119:9 (NIV)</a:t>
            </a:r>
          </a:p>
          <a:p>
            <a:r>
              <a:rPr lang="en-US" dirty="0"/>
              <a:t>9 How can a young person stay on the path of purity?</a:t>
            </a:r>
          </a:p>
          <a:p>
            <a:r>
              <a:rPr lang="en-US" dirty="0"/>
              <a:t>    By living according to your word.</a:t>
            </a:r>
          </a:p>
          <a:p>
            <a:endParaRPr lang="en-US" dirty="0"/>
          </a:p>
        </p:txBody>
      </p:sp>
      <p:sp>
        <p:nvSpPr>
          <p:cNvPr id="4" name="Slide Number Placeholder 3"/>
          <p:cNvSpPr>
            <a:spLocks noGrp="1"/>
          </p:cNvSpPr>
          <p:nvPr>
            <p:ph type="sldNum" sz="quarter" idx="10"/>
          </p:nvPr>
        </p:nvSpPr>
        <p:spPr/>
        <p:txBody>
          <a:bodyPr/>
          <a:lstStyle/>
          <a:p>
            <a:fld id="{CB9F5A81-759A-4DB7-8CCF-91AAFCFA611E}" type="slidenum">
              <a:rPr lang="en-US" smtClean="0"/>
              <a:t>6</a:t>
            </a:fld>
            <a:endParaRPr lang="en-US"/>
          </a:p>
        </p:txBody>
      </p:sp>
    </p:spTree>
    <p:extLst>
      <p:ext uri="{BB962C8B-B14F-4D97-AF65-F5344CB8AC3E}">
        <p14:creationId xmlns:p14="http://schemas.microsoft.com/office/powerpoint/2010/main" val="222813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B9F5A81-759A-4DB7-8CCF-91AAFCFA611E}" type="slidenum">
              <a:rPr lang="en-US" smtClean="0"/>
              <a:t>7</a:t>
            </a:fld>
            <a:endParaRPr lang="en-US"/>
          </a:p>
        </p:txBody>
      </p:sp>
    </p:spTree>
    <p:extLst>
      <p:ext uri="{BB962C8B-B14F-4D97-AF65-F5344CB8AC3E}">
        <p14:creationId xmlns:p14="http://schemas.microsoft.com/office/powerpoint/2010/main" val="289777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A7A3658-7B5A-444B-A9C1-974282F40DB6}" type="datetimeFigureOut">
              <a:rPr lang="en-US"/>
              <a:pPr>
                <a:defRPr/>
              </a:pPr>
              <a:t>11/14/2017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80C454-1E12-4767-91C6-BCAE7EEEAAAC}" type="slidenum">
              <a:rPr lang="en-US"/>
              <a:pPr>
                <a:defRPr/>
              </a:pPr>
              <a:t>‹#›</a:t>
            </a:fld>
            <a:endParaRPr lang="en-US"/>
          </a:p>
        </p:txBody>
      </p:sp>
    </p:spTree>
    <p:extLst>
      <p:ext uri="{BB962C8B-B14F-4D97-AF65-F5344CB8AC3E}">
        <p14:creationId xmlns:p14="http://schemas.microsoft.com/office/powerpoint/2010/main" val="3207052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7C7F8D-CC32-42BD-A64F-0DB158C9C1AD}" type="datetimeFigureOut">
              <a:rPr lang="en-US"/>
              <a:pPr>
                <a:defRPr/>
              </a:pPr>
              <a:t>11/14/2017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F1BA2D-9BC1-4366-B8A7-B0AB70340F7F}" type="slidenum">
              <a:rPr lang="en-US"/>
              <a:pPr>
                <a:defRPr/>
              </a:pPr>
              <a:t>‹#›</a:t>
            </a:fld>
            <a:endParaRPr lang="en-US"/>
          </a:p>
        </p:txBody>
      </p:sp>
    </p:spTree>
    <p:extLst>
      <p:ext uri="{BB962C8B-B14F-4D97-AF65-F5344CB8AC3E}">
        <p14:creationId xmlns:p14="http://schemas.microsoft.com/office/powerpoint/2010/main" val="1532596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F67EE7-795B-4EE0-BE90-23E529F5E54E}" type="datetimeFigureOut">
              <a:rPr lang="en-US"/>
              <a:pPr>
                <a:defRPr/>
              </a:pPr>
              <a:t>11/14/2017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4B367A-4664-4DD1-95B6-18F2DD43236F}" type="slidenum">
              <a:rPr lang="en-US"/>
              <a:pPr>
                <a:defRPr/>
              </a:pPr>
              <a:t>‹#›</a:t>
            </a:fld>
            <a:endParaRPr lang="en-US"/>
          </a:p>
        </p:txBody>
      </p:sp>
    </p:spTree>
    <p:extLst>
      <p:ext uri="{BB962C8B-B14F-4D97-AF65-F5344CB8AC3E}">
        <p14:creationId xmlns:p14="http://schemas.microsoft.com/office/powerpoint/2010/main" val="511887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128AEE-9A27-47CC-9D8E-EAF05BBF8CD4}" type="datetimeFigureOut">
              <a:rPr lang="en-US"/>
              <a:pPr>
                <a:defRPr/>
              </a:pPr>
              <a:t>11/14/2017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F2C2F4-D5B1-41AC-B15E-ACAAB8695788}" type="slidenum">
              <a:rPr lang="en-US"/>
              <a:pPr>
                <a:defRPr/>
              </a:pPr>
              <a:t>‹#›</a:t>
            </a:fld>
            <a:endParaRPr lang="en-US"/>
          </a:p>
        </p:txBody>
      </p:sp>
    </p:spTree>
    <p:extLst>
      <p:ext uri="{BB962C8B-B14F-4D97-AF65-F5344CB8AC3E}">
        <p14:creationId xmlns:p14="http://schemas.microsoft.com/office/powerpoint/2010/main" val="2379336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D3C175A-B988-45F3-8D87-812CDC232BA2}" type="datetimeFigureOut">
              <a:rPr lang="en-US"/>
              <a:pPr>
                <a:defRPr/>
              </a:pPr>
              <a:t>11/14/2017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FC9AE-393F-466F-99D0-03F3018E7505}" type="slidenum">
              <a:rPr lang="en-US"/>
              <a:pPr>
                <a:defRPr/>
              </a:pPr>
              <a:t>‹#›</a:t>
            </a:fld>
            <a:endParaRPr lang="en-US"/>
          </a:p>
        </p:txBody>
      </p:sp>
    </p:spTree>
    <p:extLst>
      <p:ext uri="{BB962C8B-B14F-4D97-AF65-F5344CB8AC3E}">
        <p14:creationId xmlns:p14="http://schemas.microsoft.com/office/powerpoint/2010/main" val="1881486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0D932F-C9C2-4EEB-B0A4-7FAB7D7DC4D2}" type="datetimeFigureOut">
              <a:rPr lang="en-US"/>
              <a:pPr>
                <a:defRPr/>
              </a:pPr>
              <a:t>11/14/2017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82B668-9D22-4C73-AE43-A305433CC068}" type="slidenum">
              <a:rPr lang="en-US"/>
              <a:pPr>
                <a:defRPr/>
              </a:pPr>
              <a:t>‹#›</a:t>
            </a:fld>
            <a:endParaRPr lang="en-US"/>
          </a:p>
        </p:txBody>
      </p:sp>
    </p:spTree>
    <p:extLst>
      <p:ext uri="{BB962C8B-B14F-4D97-AF65-F5344CB8AC3E}">
        <p14:creationId xmlns:p14="http://schemas.microsoft.com/office/powerpoint/2010/main" val="1315152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A160447-D06E-40D6-9B94-E25FA48709DE}" type="datetimeFigureOut">
              <a:rPr lang="en-US"/>
              <a:pPr>
                <a:defRPr/>
              </a:pPr>
              <a:t>11/14/2017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E12132-5C70-4533-B8EB-09435E4A4EDF}" type="slidenum">
              <a:rPr lang="en-US"/>
              <a:pPr>
                <a:defRPr/>
              </a:pPr>
              <a:t>‹#›</a:t>
            </a:fld>
            <a:endParaRPr lang="en-US"/>
          </a:p>
        </p:txBody>
      </p:sp>
    </p:spTree>
    <p:extLst>
      <p:ext uri="{BB962C8B-B14F-4D97-AF65-F5344CB8AC3E}">
        <p14:creationId xmlns:p14="http://schemas.microsoft.com/office/powerpoint/2010/main" val="4157493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EF4F106-FBDF-46F1-9B70-C3E05FE3A7BE}" type="datetimeFigureOut">
              <a:rPr lang="en-US"/>
              <a:pPr>
                <a:defRPr/>
              </a:pPr>
              <a:t>11/14/2017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0F6AD2-E509-4A99-9829-13BFA5A24B58}" type="slidenum">
              <a:rPr lang="en-US"/>
              <a:pPr>
                <a:defRPr/>
              </a:pPr>
              <a:t>‹#›</a:t>
            </a:fld>
            <a:endParaRPr lang="en-US"/>
          </a:p>
        </p:txBody>
      </p:sp>
    </p:spTree>
    <p:extLst>
      <p:ext uri="{BB962C8B-B14F-4D97-AF65-F5344CB8AC3E}">
        <p14:creationId xmlns:p14="http://schemas.microsoft.com/office/powerpoint/2010/main" val="876002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06C651-129D-4043-92F2-A0CC0305B2BC}" type="datetimeFigureOut">
              <a:rPr lang="en-US"/>
              <a:pPr>
                <a:defRPr/>
              </a:pPr>
              <a:t>11/14/2017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F52E6B-0CFD-439A-A13E-FA9DD4B9BFF7}" type="slidenum">
              <a:rPr lang="en-US"/>
              <a:pPr>
                <a:defRPr/>
              </a:pPr>
              <a:t>‹#›</a:t>
            </a:fld>
            <a:endParaRPr lang="en-US"/>
          </a:p>
        </p:txBody>
      </p:sp>
    </p:spTree>
    <p:extLst>
      <p:ext uri="{BB962C8B-B14F-4D97-AF65-F5344CB8AC3E}">
        <p14:creationId xmlns:p14="http://schemas.microsoft.com/office/powerpoint/2010/main" val="4270144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0DB937-2C1B-4A26-8AEF-CA33E2FD3262}" type="datetimeFigureOut">
              <a:rPr lang="en-US"/>
              <a:pPr>
                <a:defRPr/>
              </a:pPr>
              <a:t>11/14/2017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E4E2C-80B7-48FF-A022-DD8709CCCAB2}" type="slidenum">
              <a:rPr lang="en-US"/>
              <a:pPr>
                <a:defRPr/>
              </a:pPr>
              <a:t>‹#›</a:t>
            </a:fld>
            <a:endParaRPr lang="en-US"/>
          </a:p>
        </p:txBody>
      </p:sp>
    </p:spTree>
    <p:extLst>
      <p:ext uri="{BB962C8B-B14F-4D97-AF65-F5344CB8AC3E}">
        <p14:creationId xmlns:p14="http://schemas.microsoft.com/office/powerpoint/2010/main" val="997825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413D01-0D79-42D0-B096-A0E9011810BD}" type="datetimeFigureOut">
              <a:rPr lang="en-US"/>
              <a:pPr>
                <a:defRPr/>
              </a:pPr>
              <a:t>11/14/2017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DF2871-2A68-4625-A1A7-07895E9B375A}" type="slidenum">
              <a:rPr lang="en-US"/>
              <a:pPr>
                <a:defRPr/>
              </a:pPr>
              <a:t>‹#›</a:t>
            </a:fld>
            <a:endParaRPr lang="en-US"/>
          </a:p>
        </p:txBody>
      </p:sp>
    </p:spTree>
    <p:extLst>
      <p:ext uri="{BB962C8B-B14F-4D97-AF65-F5344CB8AC3E}">
        <p14:creationId xmlns:p14="http://schemas.microsoft.com/office/powerpoint/2010/main" val="2743132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75C5303-7C68-48D1-8BF1-6C3483055E30}" type="datetimeFigureOut">
              <a:rPr lang="en-US"/>
              <a:pPr>
                <a:defRPr/>
              </a:pPr>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F8C7CCB-EC1E-449A-A2E9-DD1D667670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DEC25-F118-4B13-AC76-0A94CDAB8A98}"/>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66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152400" y="4876800"/>
            <a:ext cx="8839200" cy="1447800"/>
          </a:xfrm>
        </p:spPr>
        <p:txBody>
          <a:bodyPr/>
          <a:lstStyle/>
          <a:p>
            <a:r>
              <a:rPr lang="en-US" altLang="en-US" sz="6600" b="1" dirty="0">
                <a:solidFill>
                  <a:srgbClr val="C00000"/>
                </a:solidFill>
                <a:effectLst>
                  <a:outerShdw blurRad="38100" dist="38100" dir="2700000" algn="tl">
                    <a:srgbClr val="000000">
                      <a:alpha val="43137"/>
                    </a:srgbClr>
                  </a:outerShdw>
                </a:effectLst>
                <a:latin typeface="AR JULIAN" panose="02000000000000000000" pitchFamily="2" charset="0"/>
              </a:rPr>
              <a:t>Tuning Up By Tuning In To God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74320" y="457200"/>
            <a:ext cx="6400800" cy="1143000"/>
          </a:xfrm>
        </p:spPr>
        <p:txBody>
          <a:bodyPr/>
          <a:lstStyle/>
          <a:p>
            <a:pPr algn="l"/>
            <a:r>
              <a:rPr lang="en-US" altLang="en-US" sz="5400" b="1" dirty="0">
                <a:solidFill>
                  <a:schemeClr val="accent1">
                    <a:lumMod val="20000"/>
                    <a:lumOff val="80000"/>
                  </a:schemeClr>
                </a:solidFill>
                <a:effectLst>
                  <a:outerShdw blurRad="38100" dist="38100" dir="2700000" algn="tl">
                    <a:srgbClr val="000000">
                      <a:alpha val="43137"/>
                    </a:srgbClr>
                  </a:outerShdw>
                </a:effectLst>
                <a:latin typeface="AR JULIAN" panose="02000000000000000000" pitchFamily="2" charset="0"/>
              </a:rPr>
              <a:t>Check Your </a:t>
            </a:r>
            <a:r>
              <a:rPr lang="en-US" altLang="en-US" sz="5400" b="1" dirty="0">
                <a:solidFill>
                  <a:srgbClr val="FFFF00"/>
                </a:solidFill>
                <a:effectLst>
                  <a:outerShdw blurRad="38100" dist="38100" dir="2700000" algn="tl">
                    <a:srgbClr val="000000">
                      <a:alpha val="43137"/>
                    </a:srgbClr>
                  </a:outerShdw>
                </a:effectLst>
                <a:latin typeface="AR JULIAN" panose="02000000000000000000" pitchFamily="2" charset="0"/>
              </a:rPr>
              <a:t>Lights</a:t>
            </a:r>
          </a:p>
        </p:txBody>
      </p:sp>
      <p:sp>
        <p:nvSpPr>
          <p:cNvPr id="3075" name="Content Placeholder 2"/>
          <p:cNvSpPr>
            <a:spLocks noGrp="1"/>
          </p:cNvSpPr>
          <p:nvPr>
            <p:ph idx="1"/>
          </p:nvPr>
        </p:nvSpPr>
        <p:spPr>
          <a:xfrm>
            <a:off x="457200" y="1828800"/>
            <a:ext cx="6477000" cy="4525963"/>
          </a:xfrm>
        </p:spPr>
        <p:txBody>
          <a:bodyPr/>
          <a:lstStyle/>
          <a:p>
            <a:r>
              <a:rPr lang="en-US" altLang="en-US" sz="3600" dirty="0">
                <a:solidFill>
                  <a:schemeClr val="accent1">
                    <a:lumMod val="20000"/>
                    <a:lumOff val="80000"/>
                  </a:schemeClr>
                </a:solidFill>
                <a:latin typeface="AR JULIAN" panose="02000000000000000000" pitchFamily="2" charset="0"/>
              </a:rPr>
              <a:t>We Need To Illuminate The Darkness</a:t>
            </a:r>
            <a:br>
              <a:rPr lang="en-US" altLang="en-US" sz="3600" dirty="0">
                <a:solidFill>
                  <a:schemeClr val="accent1">
                    <a:lumMod val="20000"/>
                    <a:lumOff val="80000"/>
                  </a:schemeClr>
                </a:solidFill>
                <a:latin typeface="AR JULIAN" panose="02000000000000000000" pitchFamily="2" charset="0"/>
              </a:rPr>
            </a:br>
            <a:endParaRPr lang="en-US" altLang="en-US" sz="3600" dirty="0">
              <a:solidFill>
                <a:schemeClr val="accent1">
                  <a:lumMod val="20000"/>
                  <a:lumOff val="80000"/>
                </a:schemeClr>
              </a:solidFill>
              <a:latin typeface="AR JULIAN" panose="02000000000000000000" pitchFamily="2" charset="0"/>
            </a:endParaRPr>
          </a:p>
          <a:p>
            <a:r>
              <a:rPr lang="en-US" altLang="en-US" sz="3600" dirty="0">
                <a:solidFill>
                  <a:schemeClr val="accent1">
                    <a:lumMod val="20000"/>
                    <a:lumOff val="80000"/>
                  </a:schemeClr>
                </a:solidFill>
                <a:latin typeface="AR JULIAN" panose="02000000000000000000" pitchFamily="2" charset="0"/>
              </a:rPr>
              <a:t>We Are The Light In This Dark World</a:t>
            </a:r>
          </a:p>
          <a:p>
            <a:endParaRPr lang="en-US" altLang="en-US" sz="3600" dirty="0">
              <a:solidFill>
                <a:schemeClr val="accent1">
                  <a:lumMod val="20000"/>
                  <a:lumOff val="80000"/>
                </a:schemeClr>
              </a:solidFill>
              <a:latin typeface="AR JULI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ircle(in)">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ircle(in)">
                                      <p:cBhvr>
                                        <p:cTn id="12" dur="2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74320" y="457200"/>
            <a:ext cx="6400800" cy="1143000"/>
          </a:xfrm>
        </p:spPr>
        <p:txBody>
          <a:bodyPr/>
          <a:lstStyle/>
          <a:p>
            <a:pPr algn="l"/>
            <a:r>
              <a:rPr lang="en-US" altLang="en-US" sz="5400" b="1" dirty="0">
                <a:solidFill>
                  <a:schemeClr val="accent1">
                    <a:lumMod val="20000"/>
                    <a:lumOff val="80000"/>
                  </a:schemeClr>
                </a:solidFill>
                <a:effectLst>
                  <a:outerShdw blurRad="38100" dist="38100" dir="2700000" algn="tl">
                    <a:srgbClr val="000000">
                      <a:alpha val="43137"/>
                    </a:srgbClr>
                  </a:outerShdw>
                </a:effectLst>
                <a:latin typeface="AR JULIAN" panose="02000000000000000000" pitchFamily="2" charset="0"/>
              </a:rPr>
              <a:t>Check Your </a:t>
            </a:r>
            <a:r>
              <a:rPr lang="en-US" altLang="en-US" sz="5400" b="1" dirty="0">
                <a:solidFill>
                  <a:srgbClr val="FF0000"/>
                </a:solidFill>
                <a:effectLst>
                  <a:outerShdw blurRad="38100" dist="38100" dir="2700000" algn="tl">
                    <a:srgbClr val="000000">
                      <a:alpha val="43137"/>
                    </a:srgbClr>
                  </a:outerShdw>
                </a:effectLst>
                <a:latin typeface="AR JULIAN" panose="02000000000000000000" pitchFamily="2" charset="0"/>
              </a:rPr>
              <a:t>Brakes</a:t>
            </a:r>
          </a:p>
        </p:txBody>
      </p:sp>
      <p:sp>
        <p:nvSpPr>
          <p:cNvPr id="3075" name="Content Placeholder 2"/>
          <p:cNvSpPr>
            <a:spLocks noGrp="1"/>
          </p:cNvSpPr>
          <p:nvPr>
            <p:ph idx="1"/>
          </p:nvPr>
        </p:nvSpPr>
        <p:spPr>
          <a:xfrm>
            <a:off x="457200" y="1828800"/>
            <a:ext cx="6400800" cy="3840480"/>
          </a:xfrm>
        </p:spPr>
        <p:txBody>
          <a:bodyPr/>
          <a:lstStyle/>
          <a:p>
            <a:r>
              <a:rPr lang="en-US" altLang="en-US" sz="3600" dirty="0">
                <a:solidFill>
                  <a:schemeClr val="accent1">
                    <a:lumMod val="20000"/>
                    <a:lumOff val="80000"/>
                  </a:schemeClr>
                </a:solidFill>
                <a:latin typeface="AR JULIAN" panose="02000000000000000000"/>
              </a:rPr>
              <a:t>Slow Down For Caution</a:t>
            </a:r>
            <a:br>
              <a:rPr lang="en-US" altLang="en-US" sz="3600" dirty="0">
                <a:solidFill>
                  <a:schemeClr val="accent1">
                    <a:lumMod val="20000"/>
                    <a:lumOff val="80000"/>
                  </a:schemeClr>
                </a:solidFill>
                <a:latin typeface="AR JULIAN" panose="02000000000000000000"/>
              </a:rPr>
            </a:br>
            <a:endParaRPr lang="en-US" altLang="en-US" sz="3600" dirty="0">
              <a:solidFill>
                <a:schemeClr val="accent1">
                  <a:lumMod val="20000"/>
                  <a:lumOff val="80000"/>
                </a:schemeClr>
              </a:solidFill>
              <a:latin typeface="AR JULIAN" panose="02000000000000000000"/>
            </a:endParaRPr>
          </a:p>
          <a:p>
            <a:r>
              <a:rPr lang="en-US" altLang="en-US" sz="3600" dirty="0">
                <a:solidFill>
                  <a:schemeClr val="accent1">
                    <a:lumMod val="20000"/>
                    <a:lumOff val="80000"/>
                  </a:schemeClr>
                </a:solidFill>
                <a:latin typeface="AR JULIAN" panose="02000000000000000000"/>
              </a:rPr>
              <a:t>S-T-O-P  And Make The Decisions Prior To Trouble</a:t>
            </a:r>
          </a:p>
        </p:txBody>
      </p:sp>
    </p:spTree>
    <p:extLst>
      <p:ext uri="{BB962C8B-B14F-4D97-AF65-F5344CB8AC3E}">
        <p14:creationId xmlns:p14="http://schemas.microsoft.com/office/powerpoint/2010/main" val="3870471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ircle(in)">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ircle(in)">
                                      <p:cBhvr>
                                        <p:cTn id="12" dur="2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74320" y="457200"/>
            <a:ext cx="6400800" cy="1143000"/>
          </a:xfrm>
        </p:spPr>
        <p:txBody>
          <a:bodyPr/>
          <a:lstStyle/>
          <a:p>
            <a:pPr algn="l"/>
            <a:r>
              <a:rPr lang="en-US" altLang="en-US" sz="5400" b="1" dirty="0">
                <a:solidFill>
                  <a:schemeClr val="accent1">
                    <a:lumMod val="20000"/>
                    <a:lumOff val="80000"/>
                  </a:schemeClr>
                </a:solidFill>
                <a:effectLst>
                  <a:outerShdw blurRad="38100" dist="38100" dir="2700000" algn="tl">
                    <a:srgbClr val="000000">
                      <a:alpha val="43137"/>
                    </a:srgbClr>
                  </a:outerShdw>
                </a:effectLst>
                <a:latin typeface="AR JULIAN" panose="02000000000000000000" pitchFamily="2" charset="0"/>
              </a:rPr>
              <a:t>Check Your </a:t>
            </a:r>
            <a:r>
              <a:rPr lang="en-US" altLang="en-US" sz="5400" b="1" dirty="0">
                <a:solidFill>
                  <a:schemeClr val="accent3">
                    <a:lumMod val="60000"/>
                    <a:lumOff val="40000"/>
                  </a:schemeClr>
                </a:solidFill>
                <a:effectLst>
                  <a:outerShdw blurRad="38100" dist="38100" dir="2700000" algn="tl">
                    <a:srgbClr val="000000">
                      <a:alpha val="43137"/>
                    </a:srgbClr>
                  </a:outerShdw>
                </a:effectLst>
                <a:latin typeface="AR JULIAN" panose="02000000000000000000" pitchFamily="2" charset="0"/>
              </a:rPr>
              <a:t>Treads</a:t>
            </a:r>
          </a:p>
        </p:txBody>
      </p:sp>
      <p:sp>
        <p:nvSpPr>
          <p:cNvPr id="3075" name="Content Placeholder 2"/>
          <p:cNvSpPr>
            <a:spLocks noGrp="1"/>
          </p:cNvSpPr>
          <p:nvPr>
            <p:ph idx="1"/>
          </p:nvPr>
        </p:nvSpPr>
        <p:spPr>
          <a:xfrm>
            <a:off x="457200" y="1828800"/>
            <a:ext cx="6400800" cy="3840480"/>
          </a:xfrm>
        </p:spPr>
        <p:txBody>
          <a:bodyPr/>
          <a:lstStyle/>
          <a:p>
            <a:r>
              <a:rPr lang="en-US" altLang="en-US" sz="3600" dirty="0">
                <a:solidFill>
                  <a:schemeClr val="tx2">
                    <a:lumMod val="20000"/>
                    <a:lumOff val="80000"/>
                  </a:schemeClr>
                </a:solidFill>
                <a:latin typeface="AR JULIAN" panose="02000000000000000000" pitchFamily="2" charset="0"/>
              </a:rPr>
              <a:t>We Need </a:t>
            </a:r>
            <a:r>
              <a:rPr lang="en-US" altLang="en-US" sz="3600" dirty="0">
                <a:solidFill>
                  <a:schemeClr val="accent1">
                    <a:lumMod val="20000"/>
                    <a:lumOff val="80000"/>
                  </a:schemeClr>
                </a:solidFill>
                <a:latin typeface="AR JULIAN" panose="02000000000000000000" pitchFamily="2" charset="0"/>
              </a:rPr>
              <a:t>Traction</a:t>
            </a:r>
            <a:br>
              <a:rPr lang="en-US" altLang="en-US" sz="3600" dirty="0">
                <a:solidFill>
                  <a:schemeClr val="accent1">
                    <a:lumMod val="20000"/>
                    <a:lumOff val="80000"/>
                  </a:schemeClr>
                </a:solidFill>
                <a:latin typeface="AR JULIAN" panose="02000000000000000000" pitchFamily="2" charset="0"/>
              </a:rPr>
            </a:br>
            <a:endParaRPr lang="en-US" altLang="en-US" sz="3600" dirty="0">
              <a:solidFill>
                <a:schemeClr val="accent1">
                  <a:lumMod val="20000"/>
                  <a:lumOff val="80000"/>
                </a:schemeClr>
              </a:solidFill>
              <a:latin typeface="AR JULIAN" panose="02000000000000000000" pitchFamily="2" charset="0"/>
            </a:endParaRPr>
          </a:p>
          <a:p>
            <a:r>
              <a:rPr lang="en-US" altLang="en-US" sz="3600" dirty="0">
                <a:solidFill>
                  <a:schemeClr val="accent1">
                    <a:lumMod val="20000"/>
                    <a:lumOff val="80000"/>
                  </a:schemeClr>
                </a:solidFill>
                <a:latin typeface="AR JULIAN" panose="02000000000000000000" pitchFamily="2" charset="0"/>
              </a:rPr>
              <a:t>Feet Shod With Gospel of Peace</a:t>
            </a:r>
            <a:br>
              <a:rPr lang="en-US" altLang="en-US" sz="3600" dirty="0">
                <a:solidFill>
                  <a:schemeClr val="accent1">
                    <a:lumMod val="20000"/>
                    <a:lumOff val="80000"/>
                  </a:schemeClr>
                </a:solidFill>
                <a:latin typeface="AR JULIAN" panose="02000000000000000000" pitchFamily="2" charset="0"/>
              </a:rPr>
            </a:br>
            <a:endParaRPr lang="en-US" altLang="en-US" sz="3600" dirty="0">
              <a:solidFill>
                <a:schemeClr val="accent1">
                  <a:lumMod val="20000"/>
                  <a:lumOff val="80000"/>
                </a:schemeClr>
              </a:solidFill>
              <a:latin typeface="AR JULIAN" panose="02000000000000000000" pitchFamily="2" charset="0"/>
            </a:endParaRPr>
          </a:p>
          <a:p>
            <a:r>
              <a:rPr lang="en-US" altLang="en-US" sz="3600" dirty="0">
                <a:solidFill>
                  <a:schemeClr val="accent1">
                    <a:lumMod val="20000"/>
                    <a:lumOff val="80000"/>
                  </a:schemeClr>
                </a:solidFill>
                <a:latin typeface="AR JULIAN" panose="02000000000000000000" pitchFamily="2" charset="0"/>
              </a:rPr>
              <a:t>Romans Road</a:t>
            </a:r>
          </a:p>
        </p:txBody>
      </p:sp>
    </p:spTree>
    <p:extLst>
      <p:ext uri="{BB962C8B-B14F-4D97-AF65-F5344CB8AC3E}">
        <p14:creationId xmlns:p14="http://schemas.microsoft.com/office/powerpoint/2010/main" val="3269269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ircle(in)">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ircle(in)">
                                      <p:cBhvr>
                                        <p:cTn id="12" dur="20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circle(in)">
                                      <p:cBhvr>
                                        <p:cTn id="17" dur="2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74320" y="457200"/>
            <a:ext cx="6492240" cy="1143000"/>
          </a:xfrm>
        </p:spPr>
        <p:txBody>
          <a:bodyPr/>
          <a:lstStyle/>
          <a:p>
            <a:pPr algn="l"/>
            <a:r>
              <a:rPr lang="en-US" altLang="en-US" sz="5400" b="1" dirty="0">
                <a:solidFill>
                  <a:schemeClr val="accent1">
                    <a:lumMod val="20000"/>
                    <a:lumOff val="80000"/>
                  </a:schemeClr>
                </a:solidFill>
                <a:effectLst>
                  <a:outerShdw blurRad="38100" dist="38100" dir="2700000" algn="tl">
                    <a:srgbClr val="000000">
                      <a:alpha val="43137"/>
                    </a:srgbClr>
                  </a:outerShdw>
                </a:effectLst>
                <a:latin typeface="AR JULIAN" panose="02000000000000000000" pitchFamily="2" charset="0"/>
              </a:rPr>
              <a:t>Check Your </a:t>
            </a:r>
            <a:r>
              <a:rPr lang="en-US" altLang="en-US" sz="5400" b="1" dirty="0">
                <a:solidFill>
                  <a:schemeClr val="accent4">
                    <a:lumMod val="60000"/>
                    <a:lumOff val="40000"/>
                  </a:schemeClr>
                </a:solidFill>
                <a:effectLst>
                  <a:outerShdw blurRad="38100" dist="38100" dir="2700000" algn="tl">
                    <a:srgbClr val="000000">
                      <a:alpha val="43137"/>
                    </a:srgbClr>
                  </a:outerShdw>
                </a:effectLst>
                <a:latin typeface="AR JULIAN" panose="02000000000000000000" pitchFamily="2" charset="0"/>
              </a:rPr>
              <a:t>Steering</a:t>
            </a:r>
          </a:p>
        </p:txBody>
      </p:sp>
      <p:sp>
        <p:nvSpPr>
          <p:cNvPr id="3075" name="Content Placeholder 2"/>
          <p:cNvSpPr>
            <a:spLocks noGrp="1"/>
          </p:cNvSpPr>
          <p:nvPr>
            <p:ph idx="1"/>
          </p:nvPr>
        </p:nvSpPr>
        <p:spPr>
          <a:xfrm>
            <a:off x="457200" y="1828800"/>
            <a:ext cx="6400800" cy="4389120"/>
          </a:xfrm>
        </p:spPr>
        <p:txBody>
          <a:bodyPr/>
          <a:lstStyle/>
          <a:p>
            <a:r>
              <a:rPr lang="en-US" altLang="en-US" sz="3600" dirty="0">
                <a:solidFill>
                  <a:schemeClr val="accent1">
                    <a:lumMod val="20000"/>
                    <a:lumOff val="80000"/>
                  </a:schemeClr>
                </a:solidFill>
                <a:latin typeface="AR JULIAN" panose="02000000000000000000" pitchFamily="2" charset="0"/>
              </a:rPr>
              <a:t>Gives Us The Ability To Stay Within The Lines</a:t>
            </a:r>
            <a:br>
              <a:rPr lang="en-US" altLang="en-US" sz="3600" dirty="0">
                <a:solidFill>
                  <a:schemeClr val="accent1">
                    <a:lumMod val="20000"/>
                    <a:lumOff val="80000"/>
                  </a:schemeClr>
                </a:solidFill>
                <a:latin typeface="AR JULIAN" panose="02000000000000000000" pitchFamily="2" charset="0"/>
              </a:rPr>
            </a:br>
            <a:endParaRPr lang="en-US" altLang="en-US" sz="3600" dirty="0">
              <a:solidFill>
                <a:schemeClr val="accent1">
                  <a:lumMod val="20000"/>
                  <a:lumOff val="80000"/>
                </a:schemeClr>
              </a:solidFill>
              <a:latin typeface="AR JULIAN" panose="02000000000000000000" pitchFamily="2" charset="0"/>
            </a:endParaRPr>
          </a:p>
          <a:p>
            <a:r>
              <a:rPr lang="en-US" altLang="en-US" sz="3600" dirty="0">
                <a:solidFill>
                  <a:schemeClr val="accent1">
                    <a:lumMod val="20000"/>
                    <a:lumOff val="80000"/>
                  </a:schemeClr>
                </a:solidFill>
                <a:latin typeface="AR JULIAN" panose="02000000000000000000" pitchFamily="2" charset="0"/>
              </a:rPr>
              <a:t>Gives Us The Ability To Correct Our Coarse</a:t>
            </a:r>
          </a:p>
        </p:txBody>
      </p:sp>
    </p:spTree>
    <p:extLst>
      <p:ext uri="{BB962C8B-B14F-4D97-AF65-F5344CB8AC3E}">
        <p14:creationId xmlns:p14="http://schemas.microsoft.com/office/powerpoint/2010/main" val="3952239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ircle(in)">
                                      <p:cBhvr>
                                        <p:cTn id="7" dur="2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ircle(in)">
                                      <p:cBhvr>
                                        <p:cTn id="12" dur="2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457200"/>
            <a:ext cx="8229600" cy="1143000"/>
          </a:xfrm>
        </p:spPr>
        <p:txBody>
          <a:bodyPr/>
          <a:lstStyle/>
          <a:p>
            <a:r>
              <a:rPr lang="en-US" altLang="en-US" sz="7200" b="1" u="sng" dirty="0">
                <a:effectLst>
                  <a:outerShdw blurRad="38100" dist="38100" dir="2700000" algn="tl">
                    <a:srgbClr val="000000">
                      <a:alpha val="43137"/>
                    </a:srgbClr>
                  </a:outerShdw>
                </a:effectLst>
              </a:rPr>
              <a:t>To Be Continued</a:t>
            </a:r>
          </a:p>
        </p:txBody>
      </p:sp>
      <p:sp>
        <p:nvSpPr>
          <p:cNvPr id="4099" name="Content Placeholder 2"/>
          <p:cNvSpPr>
            <a:spLocks noGrp="1"/>
          </p:cNvSpPr>
          <p:nvPr>
            <p:ph idx="1"/>
          </p:nvPr>
        </p:nvSpPr>
        <p:spPr>
          <a:xfrm>
            <a:off x="457200" y="1828800"/>
            <a:ext cx="8229600" cy="4525963"/>
          </a:xfrm>
        </p:spPr>
        <p:txBody>
          <a:bodyPr/>
          <a:lstStyle/>
          <a:p>
            <a:pPr marL="0" indent="0" algn="ctr">
              <a:buNone/>
            </a:pPr>
            <a:r>
              <a:rPr lang="en-US" altLang="en-US" sz="7200" dirty="0">
                <a:solidFill>
                  <a:srgbClr val="FF0000"/>
                </a:solidFill>
                <a:latin typeface="AR JULIAN" panose="02000000000000000000" pitchFamily="2" charset="0"/>
              </a:rPr>
              <a:t>Tuning Up By Tuning In To God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DEC25-F118-4B13-AC76-0A94CDAB8A98}"/>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938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470</Words>
  <Application>Microsoft Office PowerPoint</Application>
  <PresentationFormat>On-screen Show (4:3)</PresentationFormat>
  <Paragraphs>70</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 JULIAN</vt:lpstr>
      <vt:lpstr>Arial</vt:lpstr>
      <vt:lpstr>Calibri</vt:lpstr>
      <vt:lpstr>Office Theme</vt:lpstr>
      <vt:lpstr>PowerPoint Presentation</vt:lpstr>
      <vt:lpstr>Tuning Up By Tuning In To God</vt:lpstr>
      <vt:lpstr>Check Your Lights</vt:lpstr>
      <vt:lpstr>Check Your Brakes</vt:lpstr>
      <vt:lpstr>Check Your Treads</vt:lpstr>
      <vt:lpstr>Check Your Steering</vt:lpstr>
      <vt:lpstr>To Be Continued</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Shawn LaVergne</cp:lastModifiedBy>
  <cp:revision>58</cp:revision>
  <cp:lastPrinted>2017-11-12T15:09:47Z</cp:lastPrinted>
  <dcterms:created xsi:type="dcterms:W3CDTF">2012-06-01T19:54:02Z</dcterms:created>
  <dcterms:modified xsi:type="dcterms:W3CDTF">2017-11-15T01:22:02Z</dcterms:modified>
</cp:coreProperties>
</file>