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8" r:id="rId4"/>
    <p:sldId id="260" r:id="rId5"/>
    <p:sldId id="261" r:id="rId6"/>
    <p:sldId id="262" r:id="rId7"/>
    <p:sldId id="264" r:id="rId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varScale="1">
        <p:scale>
          <a:sx n="94" d="100"/>
          <a:sy n="94" d="100"/>
        </p:scale>
        <p:origin x="12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smtClean="0"/>
            </a:lvl1pPr>
          </a:lstStyle>
          <a:p>
            <a:pPr>
              <a:defRPr/>
            </a:pPr>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smtClean="0"/>
            </a:lvl1pPr>
          </a:lstStyle>
          <a:p>
            <a:pPr>
              <a:defRPr/>
            </a:pPr>
            <a:fld id="{B1C5911F-EFBD-473D-B808-576465E6D75A}" type="datetimeFigureOut">
              <a:rPr lang="en-US"/>
              <a:pPr>
                <a:defRPr/>
              </a:pPr>
              <a:t>11/23/2017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smtClean="0"/>
            </a:lvl1pPr>
          </a:lstStyle>
          <a:p>
            <a:pPr>
              <a:defRPr/>
            </a:pPr>
            <a:fld id="{6F27601D-686E-4EB2-868F-7519BF380614}" type="slidenum">
              <a:rPr lang="en-US"/>
              <a:pPr>
                <a:defRPr/>
              </a:pPr>
              <a:t>‹#›</a:t>
            </a:fld>
            <a:endParaRPr lang="en-US"/>
          </a:p>
        </p:txBody>
      </p:sp>
    </p:spTree>
    <p:extLst>
      <p:ext uri="{BB962C8B-B14F-4D97-AF65-F5344CB8AC3E}">
        <p14:creationId xmlns:p14="http://schemas.microsoft.com/office/powerpoint/2010/main" val="3569319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Next week is Thanksgiving it is one of the highest travel weeks of the year. Many people will drive 100’s of miles to get where they are going. Most will make it without incidence. Some will break down and be stranded. Some will be repairing there vehicle along side the road fixing what would have been easier to fix  before the journey began. Most people take the time to look at there vehicle to get a “tune up”</a:t>
            </a:r>
          </a:p>
          <a:p>
            <a:pPr>
              <a:spcBef>
                <a:spcPct val="0"/>
              </a:spcBef>
            </a:pPr>
            <a:r>
              <a:rPr lang="en-US" altLang="en-US"/>
              <a:t>This morning before we start our next journey I want to look at what it looks like for us to do a spiritual tune up.</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63233" indent="-293551" eaLnBrk="0" hangingPunct="0">
              <a:defRPr>
                <a:solidFill>
                  <a:schemeClr val="tx1"/>
                </a:solidFill>
                <a:latin typeface="Arial" charset="0"/>
                <a:cs typeface="Arial" charset="0"/>
              </a:defRPr>
            </a:lvl2pPr>
            <a:lvl3pPr marL="1174204" indent="-234841" eaLnBrk="0" hangingPunct="0">
              <a:defRPr>
                <a:solidFill>
                  <a:schemeClr val="tx1"/>
                </a:solidFill>
                <a:latin typeface="Arial" charset="0"/>
                <a:cs typeface="Arial" charset="0"/>
              </a:defRPr>
            </a:lvl3pPr>
            <a:lvl4pPr marL="1643885" indent="-234841" eaLnBrk="0" hangingPunct="0">
              <a:defRPr>
                <a:solidFill>
                  <a:schemeClr val="tx1"/>
                </a:solidFill>
                <a:latin typeface="Arial" charset="0"/>
                <a:cs typeface="Arial" charset="0"/>
              </a:defRPr>
            </a:lvl4pPr>
            <a:lvl5pPr marL="2113567" indent="-234841" eaLnBrk="0" hangingPunct="0">
              <a:defRPr>
                <a:solidFill>
                  <a:schemeClr val="tx1"/>
                </a:solidFill>
                <a:latin typeface="Arial" charset="0"/>
                <a:cs typeface="Arial" charset="0"/>
              </a:defRPr>
            </a:lvl5pPr>
            <a:lvl6pPr marL="2583249" indent="-234841" eaLnBrk="0" fontAlgn="base" hangingPunct="0">
              <a:spcBef>
                <a:spcPct val="0"/>
              </a:spcBef>
              <a:spcAft>
                <a:spcPct val="0"/>
              </a:spcAft>
              <a:defRPr>
                <a:solidFill>
                  <a:schemeClr val="tx1"/>
                </a:solidFill>
                <a:latin typeface="Arial" charset="0"/>
                <a:cs typeface="Arial" charset="0"/>
              </a:defRPr>
            </a:lvl6pPr>
            <a:lvl7pPr marL="3052930" indent="-234841" eaLnBrk="0" fontAlgn="base" hangingPunct="0">
              <a:spcBef>
                <a:spcPct val="0"/>
              </a:spcBef>
              <a:spcAft>
                <a:spcPct val="0"/>
              </a:spcAft>
              <a:defRPr>
                <a:solidFill>
                  <a:schemeClr val="tx1"/>
                </a:solidFill>
                <a:latin typeface="Arial" charset="0"/>
                <a:cs typeface="Arial" charset="0"/>
              </a:defRPr>
            </a:lvl7pPr>
            <a:lvl8pPr marL="3522612" indent="-234841" eaLnBrk="0" fontAlgn="base" hangingPunct="0">
              <a:spcBef>
                <a:spcPct val="0"/>
              </a:spcBef>
              <a:spcAft>
                <a:spcPct val="0"/>
              </a:spcAft>
              <a:defRPr>
                <a:solidFill>
                  <a:schemeClr val="tx1"/>
                </a:solidFill>
                <a:latin typeface="Arial" charset="0"/>
                <a:cs typeface="Arial" charset="0"/>
              </a:defRPr>
            </a:lvl8pPr>
            <a:lvl9pPr marL="3992293" indent="-234841" eaLnBrk="0" fontAlgn="base" hangingPunct="0">
              <a:spcBef>
                <a:spcPct val="0"/>
              </a:spcBef>
              <a:spcAft>
                <a:spcPct val="0"/>
              </a:spcAft>
              <a:defRPr>
                <a:solidFill>
                  <a:schemeClr val="tx1"/>
                </a:solidFill>
                <a:latin typeface="Arial" charset="0"/>
                <a:cs typeface="Arial" charset="0"/>
              </a:defRPr>
            </a:lvl9pPr>
          </a:lstStyle>
          <a:p>
            <a:pPr eaLnBrk="1" hangingPunct="1"/>
            <a:fld id="{CED2CD49-3300-4151-9713-CB6572874B5C}" type="slidenum">
              <a:rPr lang="en-US" altLang="en-US"/>
              <a:pPr eaLnBrk="1" hangingPunct="1"/>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When do you check Your Battery</a:t>
            </a:r>
          </a:p>
          <a:p>
            <a:pPr>
              <a:spcBef>
                <a:spcPct val="0"/>
              </a:spcBef>
            </a:pPr>
            <a:r>
              <a:rPr lang="en-US" altLang="en-US" dirty="0"/>
              <a:t>Are We Staying Charged – What is you alternator where is your steady supply of energy</a:t>
            </a:r>
          </a:p>
          <a:p>
            <a:pPr>
              <a:spcBef>
                <a:spcPct val="0"/>
              </a:spcBef>
            </a:pPr>
            <a:r>
              <a:rPr lang="en-US" altLang="en-US" dirty="0"/>
              <a:t>Staying Charged</a:t>
            </a:r>
          </a:p>
          <a:p>
            <a:pPr>
              <a:spcBef>
                <a:spcPct val="0"/>
              </a:spcBef>
            </a:pPr>
            <a:r>
              <a:rPr lang="en-US" altLang="en-US" dirty="0"/>
              <a:t>           - Minister -</a:t>
            </a:r>
          </a:p>
          <a:p>
            <a:pPr>
              <a:spcBef>
                <a:spcPct val="0"/>
              </a:spcBef>
            </a:pPr>
            <a:r>
              <a:rPr lang="en-US" altLang="en-US" dirty="0"/>
              <a:t>           - Word of God</a:t>
            </a:r>
          </a:p>
          <a:p>
            <a:pPr>
              <a:spcBef>
                <a:spcPct val="0"/>
              </a:spcBef>
            </a:pPr>
            <a:r>
              <a:rPr lang="en-US" altLang="en-US" dirty="0"/>
              <a:t>           -</a:t>
            </a:r>
            <a:r>
              <a:rPr lang="en-US" altLang="en-US" baseline="0" dirty="0"/>
              <a:t> Prayer</a:t>
            </a:r>
          </a:p>
          <a:p>
            <a:pPr>
              <a:spcBef>
                <a:spcPct val="0"/>
              </a:spcBef>
            </a:pPr>
            <a:r>
              <a:rPr lang="en-US" altLang="en-US" baseline="0" dirty="0"/>
              <a:t>           - Fellowship with other believers</a:t>
            </a:r>
          </a:p>
          <a:p>
            <a:pPr>
              <a:spcBef>
                <a:spcPct val="0"/>
              </a:spcBef>
            </a:pPr>
            <a:r>
              <a:rPr lang="en-US" altLang="en-US" baseline="0" dirty="0"/>
              <a:t>Replace / Re-Man</a:t>
            </a:r>
          </a:p>
          <a:p>
            <a:pPr>
              <a:spcBef>
                <a:spcPct val="0"/>
              </a:spcBef>
            </a:pPr>
            <a:r>
              <a:rPr lang="en-US" altLang="en-US" baseline="0" dirty="0"/>
              <a:t>              Batteries go bad when, after time , dirt, debris, and  contaminates short out the process </a:t>
            </a:r>
          </a:p>
          <a:p>
            <a:pPr>
              <a:spcBef>
                <a:spcPct val="0"/>
              </a:spcBef>
            </a:pPr>
            <a:r>
              <a:rPr lang="en-US" altLang="en-US" baseline="0" dirty="0"/>
              <a:t>            - recognize the contamination </a:t>
            </a:r>
          </a:p>
          <a:p>
            <a:pPr>
              <a:spcBef>
                <a:spcPct val="0"/>
              </a:spcBef>
            </a:pPr>
            <a:r>
              <a:rPr lang="en-US" altLang="en-US" baseline="0" dirty="0"/>
              <a:t>            - Clean or remove the contaminates </a:t>
            </a:r>
          </a:p>
          <a:p>
            <a:pPr>
              <a:spcBef>
                <a:spcPct val="0"/>
              </a:spcBef>
            </a:pPr>
            <a:r>
              <a:rPr lang="en-US" altLang="en-US" dirty="0"/>
              <a:t>	- Ask God to revel and remove toxins from your life </a:t>
            </a:r>
          </a:p>
          <a:p>
            <a:pPr>
              <a:spcBef>
                <a:spcPct val="0"/>
              </a:spcBef>
            </a:pPr>
            <a:r>
              <a:rPr lang="en-US" altLang="en-US" dirty="0"/>
              <a:t>	- Replace evil,</a:t>
            </a:r>
            <a:r>
              <a:rPr lang="en-US" altLang="en-US" baseline="0" dirty="0"/>
              <a:t> mediocre, stagnate with positive and uplifting </a:t>
            </a:r>
            <a:endParaRPr lang="en-US" altLang="en-US" dirty="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63233" indent="-293551" eaLnBrk="0" hangingPunct="0">
              <a:defRPr>
                <a:solidFill>
                  <a:schemeClr val="tx1"/>
                </a:solidFill>
                <a:latin typeface="Arial" charset="0"/>
                <a:cs typeface="Arial" charset="0"/>
              </a:defRPr>
            </a:lvl2pPr>
            <a:lvl3pPr marL="1174204" indent="-234841" eaLnBrk="0" hangingPunct="0">
              <a:defRPr>
                <a:solidFill>
                  <a:schemeClr val="tx1"/>
                </a:solidFill>
                <a:latin typeface="Arial" charset="0"/>
                <a:cs typeface="Arial" charset="0"/>
              </a:defRPr>
            </a:lvl3pPr>
            <a:lvl4pPr marL="1643885" indent="-234841" eaLnBrk="0" hangingPunct="0">
              <a:defRPr>
                <a:solidFill>
                  <a:schemeClr val="tx1"/>
                </a:solidFill>
                <a:latin typeface="Arial" charset="0"/>
                <a:cs typeface="Arial" charset="0"/>
              </a:defRPr>
            </a:lvl4pPr>
            <a:lvl5pPr marL="2113567" indent="-234841" eaLnBrk="0" hangingPunct="0">
              <a:defRPr>
                <a:solidFill>
                  <a:schemeClr val="tx1"/>
                </a:solidFill>
                <a:latin typeface="Arial" charset="0"/>
                <a:cs typeface="Arial" charset="0"/>
              </a:defRPr>
            </a:lvl5pPr>
            <a:lvl6pPr marL="2583249" indent="-234841" eaLnBrk="0" fontAlgn="base" hangingPunct="0">
              <a:spcBef>
                <a:spcPct val="0"/>
              </a:spcBef>
              <a:spcAft>
                <a:spcPct val="0"/>
              </a:spcAft>
              <a:defRPr>
                <a:solidFill>
                  <a:schemeClr val="tx1"/>
                </a:solidFill>
                <a:latin typeface="Arial" charset="0"/>
                <a:cs typeface="Arial" charset="0"/>
              </a:defRPr>
            </a:lvl6pPr>
            <a:lvl7pPr marL="3052930" indent="-234841" eaLnBrk="0" fontAlgn="base" hangingPunct="0">
              <a:spcBef>
                <a:spcPct val="0"/>
              </a:spcBef>
              <a:spcAft>
                <a:spcPct val="0"/>
              </a:spcAft>
              <a:defRPr>
                <a:solidFill>
                  <a:schemeClr val="tx1"/>
                </a:solidFill>
                <a:latin typeface="Arial" charset="0"/>
                <a:cs typeface="Arial" charset="0"/>
              </a:defRPr>
            </a:lvl7pPr>
            <a:lvl8pPr marL="3522612" indent="-234841" eaLnBrk="0" fontAlgn="base" hangingPunct="0">
              <a:spcBef>
                <a:spcPct val="0"/>
              </a:spcBef>
              <a:spcAft>
                <a:spcPct val="0"/>
              </a:spcAft>
              <a:defRPr>
                <a:solidFill>
                  <a:schemeClr val="tx1"/>
                </a:solidFill>
                <a:latin typeface="Arial" charset="0"/>
                <a:cs typeface="Arial" charset="0"/>
              </a:defRPr>
            </a:lvl8pPr>
            <a:lvl9pPr marL="3992293" indent="-234841" eaLnBrk="0" fontAlgn="base" hangingPunct="0">
              <a:spcBef>
                <a:spcPct val="0"/>
              </a:spcBef>
              <a:spcAft>
                <a:spcPct val="0"/>
              </a:spcAft>
              <a:defRPr>
                <a:solidFill>
                  <a:schemeClr val="tx1"/>
                </a:solidFill>
                <a:latin typeface="Arial" charset="0"/>
                <a:cs typeface="Arial" charset="0"/>
              </a:defRPr>
            </a:lvl9pPr>
          </a:lstStyle>
          <a:p>
            <a:pPr eaLnBrk="1" hangingPunct="1"/>
            <a:fld id="{E8DB7F52-1108-4C78-959B-79EF6C03F34C}" type="slidenum">
              <a:rPr lang="en-US" altLang="en-US"/>
              <a:pPr eaLnBrk="1" hangingPunct="1"/>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When do we check our timing</a:t>
            </a:r>
          </a:p>
          <a:p>
            <a:pPr>
              <a:spcBef>
                <a:spcPct val="0"/>
              </a:spcBef>
            </a:pPr>
            <a:endParaRPr lang="en-US" altLang="en-US" dirty="0"/>
          </a:p>
          <a:p>
            <a:pPr>
              <a:spcBef>
                <a:spcPct val="0"/>
              </a:spcBef>
            </a:pPr>
            <a:r>
              <a:rPr lang="en-US" altLang="en-US" dirty="0"/>
              <a:t>Timing determines which cylinder firers at which time</a:t>
            </a:r>
          </a:p>
          <a:p>
            <a:pPr>
              <a:spcBef>
                <a:spcPct val="0"/>
              </a:spcBef>
            </a:pPr>
            <a:r>
              <a:rPr lang="en-US" altLang="en-US" dirty="0"/>
              <a:t>What happens first – set priorities  God – Others - Self </a:t>
            </a:r>
          </a:p>
          <a:p>
            <a:pPr>
              <a:spcBef>
                <a:spcPct val="0"/>
              </a:spcBef>
            </a:pPr>
            <a:endParaRPr lang="en-US" altLang="en-US" dirty="0"/>
          </a:p>
          <a:p>
            <a:pPr>
              <a:spcBef>
                <a:spcPct val="0"/>
              </a:spcBef>
            </a:pPr>
            <a:r>
              <a:rPr lang="en-US" altLang="en-US" dirty="0"/>
              <a:t>Timing will make you skip cylinders (misses) what is in your life making you miss change it even if you need help</a:t>
            </a:r>
          </a:p>
          <a:p>
            <a:pPr>
              <a:spcBef>
                <a:spcPct val="0"/>
              </a:spcBef>
            </a:pPr>
            <a:endParaRPr lang="en-US" altLang="en-US" dirty="0"/>
          </a:p>
          <a:p>
            <a:pPr>
              <a:spcBef>
                <a:spcPct val="0"/>
              </a:spcBef>
            </a:pPr>
            <a:r>
              <a:rPr lang="en-US" altLang="en-US" dirty="0"/>
              <a:t>Cylinders need to fire in specific order, (firing order) 1-8-4-3-6-5-7-2, to maximize  power out put. </a:t>
            </a:r>
          </a:p>
          <a:p>
            <a:pPr>
              <a:spcBef>
                <a:spcPct val="0"/>
              </a:spcBef>
            </a:pPr>
            <a:r>
              <a:rPr lang="en-US" altLang="en-US" dirty="0"/>
              <a:t> </a:t>
            </a:r>
            <a:r>
              <a:rPr lang="en-US" altLang="en-US" baseline="0" dirty="0"/>
              <a:t>      - </a:t>
            </a:r>
            <a:r>
              <a:rPr lang="en-US" altLang="en-US" dirty="0"/>
              <a:t>It causes the crank shaft the ability to spin with power and efficiency</a:t>
            </a:r>
          </a:p>
          <a:p>
            <a:pPr>
              <a:spcBef>
                <a:spcPct val="0"/>
              </a:spcBef>
            </a:pPr>
            <a:r>
              <a:rPr lang="en-US" altLang="en-US" dirty="0"/>
              <a:t>       - If it is out of time it</a:t>
            </a:r>
            <a:r>
              <a:rPr lang="en-US" altLang="en-US" baseline="0" dirty="0"/>
              <a:t> can cause cylinders to fight against them selves and even thwart or stop the engine.</a:t>
            </a:r>
          </a:p>
          <a:p>
            <a:pPr>
              <a:spcBef>
                <a:spcPct val="0"/>
              </a:spcBef>
            </a:pPr>
            <a:r>
              <a:rPr lang="en-US" altLang="en-US" baseline="0" dirty="0"/>
              <a:t>If you have ever driven a vehicle the has slipped / jumped time you know how horrible it can be it can even destroy the engine</a:t>
            </a:r>
          </a:p>
          <a:p>
            <a:pPr>
              <a:spcBef>
                <a:spcPct val="0"/>
              </a:spcBef>
            </a:pPr>
            <a:endParaRPr lang="en-US" altLang="en-US" baseline="0" dirty="0"/>
          </a:p>
          <a:p>
            <a:pPr>
              <a:spcBef>
                <a:spcPct val="0"/>
              </a:spcBef>
            </a:pPr>
            <a:r>
              <a:rPr lang="en-US" altLang="en-US" baseline="0" dirty="0"/>
              <a:t>Prioritize  </a:t>
            </a:r>
            <a:r>
              <a:rPr lang="en-US" altLang="en-US" baseline="0" dirty="0">
                <a:sym typeface="Wingdings" panose="05000000000000000000" pitchFamily="2" charset="2"/>
              </a:rPr>
              <a:t> Adjust   Run</a:t>
            </a:r>
            <a:r>
              <a:rPr lang="en-US" altLang="en-US" baseline="0" dirty="0"/>
              <a:t> </a:t>
            </a:r>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63233" indent="-293551" eaLnBrk="0" hangingPunct="0">
              <a:defRPr>
                <a:solidFill>
                  <a:schemeClr val="tx1"/>
                </a:solidFill>
                <a:latin typeface="Arial" charset="0"/>
                <a:cs typeface="Arial" charset="0"/>
              </a:defRPr>
            </a:lvl2pPr>
            <a:lvl3pPr marL="1174204" indent="-234841" eaLnBrk="0" hangingPunct="0">
              <a:defRPr>
                <a:solidFill>
                  <a:schemeClr val="tx1"/>
                </a:solidFill>
                <a:latin typeface="Arial" charset="0"/>
                <a:cs typeface="Arial" charset="0"/>
              </a:defRPr>
            </a:lvl3pPr>
            <a:lvl4pPr marL="1643885" indent="-234841" eaLnBrk="0" hangingPunct="0">
              <a:defRPr>
                <a:solidFill>
                  <a:schemeClr val="tx1"/>
                </a:solidFill>
                <a:latin typeface="Arial" charset="0"/>
                <a:cs typeface="Arial" charset="0"/>
              </a:defRPr>
            </a:lvl4pPr>
            <a:lvl5pPr marL="2113567" indent="-234841" eaLnBrk="0" hangingPunct="0">
              <a:defRPr>
                <a:solidFill>
                  <a:schemeClr val="tx1"/>
                </a:solidFill>
                <a:latin typeface="Arial" charset="0"/>
                <a:cs typeface="Arial" charset="0"/>
              </a:defRPr>
            </a:lvl5pPr>
            <a:lvl6pPr marL="2583249" indent="-234841" eaLnBrk="0" fontAlgn="base" hangingPunct="0">
              <a:spcBef>
                <a:spcPct val="0"/>
              </a:spcBef>
              <a:spcAft>
                <a:spcPct val="0"/>
              </a:spcAft>
              <a:defRPr>
                <a:solidFill>
                  <a:schemeClr val="tx1"/>
                </a:solidFill>
                <a:latin typeface="Arial" charset="0"/>
                <a:cs typeface="Arial" charset="0"/>
              </a:defRPr>
            </a:lvl6pPr>
            <a:lvl7pPr marL="3052930" indent="-234841" eaLnBrk="0" fontAlgn="base" hangingPunct="0">
              <a:spcBef>
                <a:spcPct val="0"/>
              </a:spcBef>
              <a:spcAft>
                <a:spcPct val="0"/>
              </a:spcAft>
              <a:defRPr>
                <a:solidFill>
                  <a:schemeClr val="tx1"/>
                </a:solidFill>
                <a:latin typeface="Arial" charset="0"/>
                <a:cs typeface="Arial" charset="0"/>
              </a:defRPr>
            </a:lvl7pPr>
            <a:lvl8pPr marL="3522612" indent="-234841" eaLnBrk="0" fontAlgn="base" hangingPunct="0">
              <a:spcBef>
                <a:spcPct val="0"/>
              </a:spcBef>
              <a:spcAft>
                <a:spcPct val="0"/>
              </a:spcAft>
              <a:defRPr>
                <a:solidFill>
                  <a:schemeClr val="tx1"/>
                </a:solidFill>
                <a:latin typeface="Arial" charset="0"/>
                <a:cs typeface="Arial" charset="0"/>
              </a:defRPr>
            </a:lvl8pPr>
            <a:lvl9pPr marL="3992293" indent="-234841" eaLnBrk="0" fontAlgn="base" hangingPunct="0">
              <a:spcBef>
                <a:spcPct val="0"/>
              </a:spcBef>
              <a:spcAft>
                <a:spcPct val="0"/>
              </a:spcAft>
              <a:defRPr>
                <a:solidFill>
                  <a:schemeClr val="tx1"/>
                </a:solidFill>
                <a:latin typeface="Arial" charset="0"/>
                <a:cs typeface="Arial" charset="0"/>
              </a:defRPr>
            </a:lvl9pPr>
          </a:lstStyle>
          <a:p>
            <a:pPr eaLnBrk="1" hangingPunct="1"/>
            <a:fld id="{02940569-9900-43AA-B68C-33C364886FD1}" type="slidenum">
              <a:rPr lang="en-US" altLang="en-US"/>
              <a:pPr eaLnBrk="1" hangingPunct="1"/>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When do you check your Anti-freeze</a:t>
            </a:r>
          </a:p>
          <a:p>
            <a:pPr>
              <a:spcBef>
                <a:spcPct val="0"/>
              </a:spcBef>
            </a:pPr>
            <a:r>
              <a:rPr lang="en-US" altLang="en-US" dirty="0" err="1"/>
              <a:t>Eph</a:t>
            </a:r>
            <a:r>
              <a:rPr lang="en-US" altLang="en-US" dirty="0"/>
              <a:t> 4:29</a:t>
            </a:r>
          </a:p>
          <a:p>
            <a:pPr>
              <a:spcBef>
                <a:spcPct val="0"/>
              </a:spcBef>
            </a:pPr>
            <a:r>
              <a:rPr lang="en-US" altLang="en-US" dirty="0"/>
              <a:t> Let no corrupt word proceed out of your mouth, but what is good for necessary edification, that it may impart grace to the hearers. 30 And do not grieve the Holy Spirit of God, by whom you were sealed for the day of redemption. 31 Let all bitterness, wrath, anger, clamor, and evil speaking be put away from you, with all malice. 32 And be kind to one another, tenderhearted, forgiving one another, even as God in Christ forgave you.</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63233" indent="-293551" eaLnBrk="0" hangingPunct="0">
              <a:defRPr>
                <a:solidFill>
                  <a:schemeClr val="tx1"/>
                </a:solidFill>
                <a:latin typeface="Arial" charset="0"/>
                <a:cs typeface="Arial" charset="0"/>
              </a:defRPr>
            </a:lvl2pPr>
            <a:lvl3pPr marL="1174204" indent="-234841" eaLnBrk="0" hangingPunct="0">
              <a:defRPr>
                <a:solidFill>
                  <a:schemeClr val="tx1"/>
                </a:solidFill>
                <a:latin typeface="Arial" charset="0"/>
                <a:cs typeface="Arial" charset="0"/>
              </a:defRPr>
            </a:lvl3pPr>
            <a:lvl4pPr marL="1643885" indent="-234841" eaLnBrk="0" hangingPunct="0">
              <a:defRPr>
                <a:solidFill>
                  <a:schemeClr val="tx1"/>
                </a:solidFill>
                <a:latin typeface="Arial" charset="0"/>
                <a:cs typeface="Arial" charset="0"/>
              </a:defRPr>
            </a:lvl4pPr>
            <a:lvl5pPr marL="2113567" indent="-234841" eaLnBrk="0" hangingPunct="0">
              <a:defRPr>
                <a:solidFill>
                  <a:schemeClr val="tx1"/>
                </a:solidFill>
                <a:latin typeface="Arial" charset="0"/>
                <a:cs typeface="Arial" charset="0"/>
              </a:defRPr>
            </a:lvl5pPr>
            <a:lvl6pPr marL="2583249" indent="-234841" eaLnBrk="0" fontAlgn="base" hangingPunct="0">
              <a:spcBef>
                <a:spcPct val="0"/>
              </a:spcBef>
              <a:spcAft>
                <a:spcPct val="0"/>
              </a:spcAft>
              <a:defRPr>
                <a:solidFill>
                  <a:schemeClr val="tx1"/>
                </a:solidFill>
                <a:latin typeface="Arial" charset="0"/>
                <a:cs typeface="Arial" charset="0"/>
              </a:defRPr>
            </a:lvl6pPr>
            <a:lvl7pPr marL="3052930" indent="-234841" eaLnBrk="0" fontAlgn="base" hangingPunct="0">
              <a:spcBef>
                <a:spcPct val="0"/>
              </a:spcBef>
              <a:spcAft>
                <a:spcPct val="0"/>
              </a:spcAft>
              <a:defRPr>
                <a:solidFill>
                  <a:schemeClr val="tx1"/>
                </a:solidFill>
                <a:latin typeface="Arial" charset="0"/>
                <a:cs typeface="Arial" charset="0"/>
              </a:defRPr>
            </a:lvl7pPr>
            <a:lvl8pPr marL="3522612" indent="-234841" eaLnBrk="0" fontAlgn="base" hangingPunct="0">
              <a:spcBef>
                <a:spcPct val="0"/>
              </a:spcBef>
              <a:spcAft>
                <a:spcPct val="0"/>
              </a:spcAft>
              <a:defRPr>
                <a:solidFill>
                  <a:schemeClr val="tx1"/>
                </a:solidFill>
                <a:latin typeface="Arial" charset="0"/>
                <a:cs typeface="Arial" charset="0"/>
              </a:defRPr>
            </a:lvl8pPr>
            <a:lvl9pPr marL="3992293" indent="-234841" eaLnBrk="0" fontAlgn="base" hangingPunct="0">
              <a:spcBef>
                <a:spcPct val="0"/>
              </a:spcBef>
              <a:spcAft>
                <a:spcPct val="0"/>
              </a:spcAft>
              <a:defRPr>
                <a:solidFill>
                  <a:schemeClr val="tx1"/>
                </a:solidFill>
                <a:latin typeface="Arial" charset="0"/>
                <a:cs typeface="Arial" charset="0"/>
              </a:defRPr>
            </a:lvl9pPr>
          </a:lstStyle>
          <a:p>
            <a:pPr eaLnBrk="1" hangingPunct="1"/>
            <a:fld id="{95300059-3563-4C0A-8744-7219A7696E81}" type="slidenum">
              <a:rPr lang="en-US" altLang="en-US"/>
              <a:pPr eaLnBrk="1" hangingPunct="1"/>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1. Lost Love—Revelation 2:4—Jesus wants us to keep that first love relationship alive. It is so easy to move from relationship to rituals. At first someone’s relationship with the Lord is from the heart, but in time there is a danger of it becoming performance based, do this, don’t do this, serve here, serve there. Jesus says, don’t let your love leak out, don’t let that pure water slip out through the cracks.</a:t>
            </a:r>
          </a:p>
          <a:p>
            <a:pPr>
              <a:spcBef>
                <a:spcPct val="0"/>
              </a:spcBef>
            </a:pPr>
            <a:endParaRPr lang="en-US" altLang="en-US" dirty="0"/>
          </a:p>
          <a:p>
            <a:pPr>
              <a:spcBef>
                <a:spcPct val="0"/>
              </a:spcBef>
            </a:pPr>
            <a:r>
              <a:rPr lang="en-US" altLang="en-US" dirty="0"/>
              <a:t>2. Lost Joy—Psalms 51:12—if you were to give a definition of a new convert, the word would be exhilarated. They are cram packed with joy, the joy of salvation. It is so sad when someone’s joy leaks out. They have no fulfillment left in serving God. The joy of the Lord is our strength. Don’t lose your joy in the Lord, be excited that your name is written down in the book of life.</a:t>
            </a:r>
          </a:p>
          <a:p>
            <a:pPr>
              <a:spcBef>
                <a:spcPct val="0"/>
              </a:spcBef>
            </a:pPr>
            <a:endParaRPr lang="en-US" altLang="en-US" dirty="0"/>
          </a:p>
          <a:p>
            <a:pPr>
              <a:spcBef>
                <a:spcPct val="0"/>
              </a:spcBef>
            </a:pPr>
            <a:r>
              <a:rPr lang="en-US" altLang="en-US" dirty="0"/>
              <a:t>3. Lost Sensitivity to God—Hebrews 3:8—the next concern in our spiritual walk with God, is that we be sensitive to God’s voice, His leading in our lives. This world has a natural way of hardening the heart, it takes special care to keep your heart and spirit in tune with God. It got so bad for Israel, that even though they were seeing the miracles of God, they still were hard toward God.</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63233" indent="-293551" eaLnBrk="0" hangingPunct="0">
              <a:defRPr>
                <a:solidFill>
                  <a:schemeClr val="tx1"/>
                </a:solidFill>
                <a:latin typeface="Arial" charset="0"/>
                <a:cs typeface="Arial" charset="0"/>
              </a:defRPr>
            </a:lvl2pPr>
            <a:lvl3pPr marL="1174204" indent="-234841" eaLnBrk="0" hangingPunct="0">
              <a:defRPr>
                <a:solidFill>
                  <a:schemeClr val="tx1"/>
                </a:solidFill>
                <a:latin typeface="Arial" charset="0"/>
                <a:cs typeface="Arial" charset="0"/>
              </a:defRPr>
            </a:lvl3pPr>
            <a:lvl4pPr marL="1643885" indent="-234841" eaLnBrk="0" hangingPunct="0">
              <a:defRPr>
                <a:solidFill>
                  <a:schemeClr val="tx1"/>
                </a:solidFill>
                <a:latin typeface="Arial" charset="0"/>
                <a:cs typeface="Arial" charset="0"/>
              </a:defRPr>
            </a:lvl4pPr>
            <a:lvl5pPr marL="2113567" indent="-234841" eaLnBrk="0" hangingPunct="0">
              <a:defRPr>
                <a:solidFill>
                  <a:schemeClr val="tx1"/>
                </a:solidFill>
                <a:latin typeface="Arial" charset="0"/>
                <a:cs typeface="Arial" charset="0"/>
              </a:defRPr>
            </a:lvl5pPr>
            <a:lvl6pPr marL="2583249" indent="-234841" eaLnBrk="0" fontAlgn="base" hangingPunct="0">
              <a:spcBef>
                <a:spcPct val="0"/>
              </a:spcBef>
              <a:spcAft>
                <a:spcPct val="0"/>
              </a:spcAft>
              <a:defRPr>
                <a:solidFill>
                  <a:schemeClr val="tx1"/>
                </a:solidFill>
                <a:latin typeface="Arial" charset="0"/>
                <a:cs typeface="Arial" charset="0"/>
              </a:defRPr>
            </a:lvl6pPr>
            <a:lvl7pPr marL="3052930" indent="-234841" eaLnBrk="0" fontAlgn="base" hangingPunct="0">
              <a:spcBef>
                <a:spcPct val="0"/>
              </a:spcBef>
              <a:spcAft>
                <a:spcPct val="0"/>
              </a:spcAft>
              <a:defRPr>
                <a:solidFill>
                  <a:schemeClr val="tx1"/>
                </a:solidFill>
                <a:latin typeface="Arial" charset="0"/>
                <a:cs typeface="Arial" charset="0"/>
              </a:defRPr>
            </a:lvl7pPr>
            <a:lvl8pPr marL="3522612" indent="-234841" eaLnBrk="0" fontAlgn="base" hangingPunct="0">
              <a:spcBef>
                <a:spcPct val="0"/>
              </a:spcBef>
              <a:spcAft>
                <a:spcPct val="0"/>
              </a:spcAft>
              <a:defRPr>
                <a:solidFill>
                  <a:schemeClr val="tx1"/>
                </a:solidFill>
                <a:latin typeface="Arial" charset="0"/>
                <a:cs typeface="Arial" charset="0"/>
              </a:defRPr>
            </a:lvl8pPr>
            <a:lvl9pPr marL="3992293" indent="-234841" eaLnBrk="0" fontAlgn="base" hangingPunct="0">
              <a:spcBef>
                <a:spcPct val="0"/>
              </a:spcBef>
              <a:spcAft>
                <a:spcPct val="0"/>
              </a:spcAft>
              <a:defRPr>
                <a:solidFill>
                  <a:schemeClr val="tx1"/>
                </a:solidFill>
                <a:latin typeface="Arial" charset="0"/>
                <a:cs typeface="Arial" charset="0"/>
              </a:defRPr>
            </a:lvl9pPr>
          </a:lstStyle>
          <a:p>
            <a:pPr eaLnBrk="1" hangingPunct="1"/>
            <a:fld id="{E0DDE450-959F-4C14-9184-88134621A51A}" type="slidenum">
              <a:rPr lang="en-US" altLang="en-US"/>
              <a:pPr eaLnBrk="1" hangingPunct="1"/>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F473B6D-C71C-4B27-BB84-37E6633E7BB0}" type="datetimeFigureOut">
              <a:rPr lang="en-US"/>
              <a:pPr>
                <a:defRPr/>
              </a:pPr>
              <a:t>11/23/2017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B8FC06-46B5-4F0C-889B-B37859EA653C}" type="slidenum">
              <a:rPr lang="en-US"/>
              <a:pPr>
                <a:defRPr/>
              </a:pPr>
              <a:t>‹#›</a:t>
            </a:fld>
            <a:endParaRPr lang="en-US"/>
          </a:p>
        </p:txBody>
      </p:sp>
    </p:spTree>
    <p:extLst>
      <p:ext uri="{BB962C8B-B14F-4D97-AF65-F5344CB8AC3E}">
        <p14:creationId xmlns:p14="http://schemas.microsoft.com/office/powerpoint/2010/main" val="2917673753"/>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0661370-25E2-4C08-A991-40E9105803C6}" type="datetimeFigureOut">
              <a:rPr lang="en-US"/>
              <a:pPr>
                <a:defRPr/>
              </a:pPr>
              <a:t>11/23/2017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43DEEF-046B-4BB3-88AC-24B80819811C}" type="slidenum">
              <a:rPr lang="en-US"/>
              <a:pPr>
                <a:defRPr/>
              </a:pPr>
              <a:t>‹#›</a:t>
            </a:fld>
            <a:endParaRPr lang="en-US"/>
          </a:p>
        </p:txBody>
      </p:sp>
    </p:spTree>
    <p:extLst>
      <p:ext uri="{BB962C8B-B14F-4D97-AF65-F5344CB8AC3E}">
        <p14:creationId xmlns:p14="http://schemas.microsoft.com/office/powerpoint/2010/main" val="414663271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8B89C5-AB8D-4FBA-9A64-B8FD03200102}" type="datetimeFigureOut">
              <a:rPr lang="en-US"/>
              <a:pPr>
                <a:defRPr/>
              </a:pPr>
              <a:t>11/23/2017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FE55AB-EC98-475F-BA02-45D2AF57E697}" type="slidenum">
              <a:rPr lang="en-US"/>
              <a:pPr>
                <a:defRPr/>
              </a:pPr>
              <a:t>‹#›</a:t>
            </a:fld>
            <a:endParaRPr lang="en-US"/>
          </a:p>
        </p:txBody>
      </p:sp>
    </p:spTree>
    <p:extLst>
      <p:ext uri="{BB962C8B-B14F-4D97-AF65-F5344CB8AC3E}">
        <p14:creationId xmlns:p14="http://schemas.microsoft.com/office/powerpoint/2010/main" val="239583150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3EA6DF-1B55-402D-A77C-327E79F0FC82}" type="datetimeFigureOut">
              <a:rPr lang="en-US"/>
              <a:pPr>
                <a:defRPr/>
              </a:pPr>
              <a:t>11/23/2017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978835-C796-4209-AF95-C96987700FFB}" type="slidenum">
              <a:rPr lang="en-US"/>
              <a:pPr>
                <a:defRPr/>
              </a:pPr>
              <a:t>‹#›</a:t>
            </a:fld>
            <a:endParaRPr lang="en-US"/>
          </a:p>
        </p:txBody>
      </p:sp>
    </p:spTree>
    <p:extLst>
      <p:ext uri="{BB962C8B-B14F-4D97-AF65-F5344CB8AC3E}">
        <p14:creationId xmlns:p14="http://schemas.microsoft.com/office/powerpoint/2010/main" val="3690206180"/>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36A1F6B-9A9A-48A2-8B65-3E41EF3BD28E}" type="datetimeFigureOut">
              <a:rPr lang="en-US"/>
              <a:pPr>
                <a:defRPr/>
              </a:pPr>
              <a:t>11/23/2017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A2EA9C-A9C0-45EA-AFA4-D0B443C3CE2F}" type="slidenum">
              <a:rPr lang="en-US"/>
              <a:pPr>
                <a:defRPr/>
              </a:pPr>
              <a:t>‹#›</a:t>
            </a:fld>
            <a:endParaRPr lang="en-US"/>
          </a:p>
        </p:txBody>
      </p:sp>
    </p:spTree>
    <p:extLst>
      <p:ext uri="{BB962C8B-B14F-4D97-AF65-F5344CB8AC3E}">
        <p14:creationId xmlns:p14="http://schemas.microsoft.com/office/powerpoint/2010/main" val="3059924666"/>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6E4545-C84C-4FC0-81C7-14A8264271E5}" type="datetimeFigureOut">
              <a:rPr lang="en-US"/>
              <a:pPr>
                <a:defRPr/>
              </a:pPr>
              <a:t>11/23/2017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1F91D4-3F7B-44E1-9F20-77BCE29F01AE}" type="slidenum">
              <a:rPr lang="en-US"/>
              <a:pPr>
                <a:defRPr/>
              </a:pPr>
              <a:t>‹#›</a:t>
            </a:fld>
            <a:endParaRPr lang="en-US"/>
          </a:p>
        </p:txBody>
      </p:sp>
    </p:spTree>
    <p:extLst>
      <p:ext uri="{BB962C8B-B14F-4D97-AF65-F5344CB8AC3E}">
        <p14:creationId xmlns:p14="http://schemas.microsoft.com/office/powerpoint/2010/main" val="1423172157"/>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DB0B8B-0469-4C37-98B3-5F81A32A8D47}" type="datetimeFigureOut">
              <a:rPr lang="en-US"/>
              <a:pPr>
                <a:defRPr/>
              </a:pPr>
              <a:t>11/23/2017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8EF71F-6BFD-4474-9635-E0576E50D90D}" type="slidenum">
              <a:rPr lang="en-US"/>
              <a:pPr>
                <a:defRPr/>
              </a:pPr>
              <a:t>‹#›</a:t>
            </a:fld>
            <a:endParaRPr lang="en-US"/>
          </a:p>
        </p:txBody>
      </p:sp>
    </p:spTree>
    <p:extLst>
      <p:ext uri="{BB962C8B-B14F-4D97-AF65-F5344CB8AC3E}">
        <p14:creationId xmlns:p14="http://schemas.microsoft.com/office/powerpoint/2010/main" val="1788474297"/>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80BF21C-CAE2-4902-B059-4BB538492BBB}" type="datetimeFigureOut">
              <a:rPr lang="en-US"/>
              <a:pPr>
                <a:defRPr/>
              </a:pPr>
              <a:t>11/23/2017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897459-15EF-4557-8430-D075561E5B92}" type="slidenum">
              <a:rPr lang="en-US"/>
              <a:pPr>
                <a:defRPr/>
              </a:pPr>
              <a:t>‹#›</a:t>
            </a:fld>
            <a:endParaRPr lang="en-US"/>
          </a:p>
        </p:txBody>
      </p:sp>
    </p:spTree>
    <p:extLst>
      <p:ext uri="{BB962C8B-B14F-4D97-AF65-F5344CB8AC3E}">
        <p14:creationId xmlns:p14="http://schemas.microsoft.com/office/powerpoint/2010/main" val="172465427"/>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F8577D-0DC2-4620-9CA6-BA5A4AB6CE29}" type="datetimeFigureOut">
              <a:rPr lang="en-US"/>
              <a:pPr>
                <a:defRPr/>
              </a:pPr>
              <a:t>11/23/2017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1BA772-3F40-4AEC-987E-BE6CAAC8A0B1}" type="slidenum">
              <a:rPr lang="en-US"/>
              <a:pPr>
                <a:defRPr/>
              </a:pPr>
              <a:t>‹#›</a:t>
            </a:fld>
            <a:endParaRPr lang="en-US"/>
          </a:p>
        </p:txBody>
      </p:sp>
    </p:spTree>
    <p:extLst>
      <p:ext uri="{BB962C8B-B14F-4D97-AF65-F5344CB8AC3E}">
        <p14:creationId xmlns:p14="http://schemas.microsoft.com/office/powerpoint/2010/main" val="2038542216"/>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A7D6525-A5AE-474B-B9B1-D2CE2A36774E}" type="datetimeFigureOut">
              <a:rPr lang="en-US"/>
              <a:pPr>
                <a:defRPr/>
              </a:pPr>
              <a:t>11/23/2017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97C91A-87B7-4842-A8ED-A33015533243}" type="slidenum">
              <a:rPr lang="en-US"/>
              <a:pPr>
                <a:defRPr/>
              </a:pPr>
              <a:t>‹#›</a:t>
            </a:fld>
            <a:endParaRPr lang="en-US"/>
          </a:p>
        </p:txBody>
      </p:sp>
    </p:spTree>
    <p:extLst>
      <p:ext uri="{BB962C8B-B14F-4D97-AF65-F5344CB8AC3E}">
        <p14:creationId xmlns:p14="http://schemas.microsoft.com/office/powerpoint/2010/main" val="3821186338"/>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4A4B18-F0A3-4F54-A016-63FADCBB37EA}" type="datetimeFigureOut">
              <a:rPr lang="en-US"/>
              <a:pPr>
                <a:defRPr/>
              </a:pPr>
              <a:t>11/23/2017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0A8636-FAFB-479A-8464-16BE9A76BAD6}" type="slidenum">
              <a:rPr lang="en-US"/>
              <a:pPr>
                <a:defRPr/>
              </a:pPr>
              <a:t>‹#›</a:t>
            </a:fld>
            <a:endParaRPr lang="en-US"/>
          </a:p>
        </p:txBody>
      </p:sp>
    </p:spTree>
    <p:extLst>
      <p:ext uri="{BB962C8B-B14F-4D97-AF65-F5344CB8AC3E}">
        <p14:creationId xmlns:p14="http://schemas.microsoft.com/office/powerpoint/2010/main" val="3861135195"/>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5688564-F4AF-47F9-83C8-3B50C25FCD64}" type="datetimeFigureOut">
              <a:rPr lang="en-US"/>
              <a:pPr>
                <a:defRPr/>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730DF23-C547-465F-B3A9-A653F78660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6DEC25-F118-4B13-AC76-0A94CDAB8A98}"/>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8127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a:xfrm>
            <a:off x="152400" y="4876800"/>
            <a:ext cx="8839200" cy="1447800"/>
          </a:xfrm>
        </p:spPr>
        <p:txBody>
          <a:bodyPr/>
          <a:lstStyle/>
          <a:p>
            <a:pPr eaLnBrk="1" hangingPunct="1">
              <a:defRPr/>
            </a:pPr>
            <a:r>
              <a:rPr lang="en-US" altLang="en-US" sz="6600" b="1" dirty="0">
                <a:solidFill>
                  <a:srgbClr val="C00000"/>
                </a:solidFill>
                <a:effectLst>
                  <a:outerShdw blurRad="38100" dist="38100" dir="2700000" algn="tl">
                    <a:srgbClr val="000000">
                      <a:alpha val="43137"/>
                    </a:srgbClr>
                  </a:outerShdw>
                </a:effectLst>
                <a:latin typeface="AR JULIAN" panose="02000000000000000000" pitchFamily="2" charset="0"/>
              </a:rPr>
              <a:t>Tuning Up By Tuning In To God</a:t>
            </a: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74320" y="457200"/>
            <a:ext cx="6858000" cy="1143000"/>
          </a:xfrm>
        </p:spPr>
        <p:txBody>
          <a:bodyPr/>
          <a:lstStyle/>
          <a:p>
            <a:pPr algn="l" eaLnBrk="1" hangingPunct="1">
              <a:defRPr/>
            </a:pPr>
            <a:r>
              <a:rPr lang="en-US" altLang="en-US" sz="4800" b="1" dirty="0">
                <a:solidFill>
                  <a:schemeClr val="accent1">
                    <a:lumMod val="20000"/>
                    <a:lumOff val="80000"/>
                  </a:schemeClr>
                </a:solidFill>
                <a:effectLst>
                  <a:outerShdw blurRad="38100" dist="38100" dir="2700000" algn="tl">
                    <a:srgbClr val="000000">
                      <a:alpha val="43137"/>
                    </a:srgbClr>
                  </a:outerShdw>
                </a:effectLst>
                <a:latin typeface="AR JULIAN" panose="02000000000000000000" pitchFamily="2" charset="0"/>
              </a:rPr>
              <a:t>Check Your </a:t>
            </a:r>
            <a:r>
              <a:rPr lang="en-US" altLang="en-US" sz="4800" b="1" dirty="0">
                <a:solidFill>
                  <a:srgbClr val="FFFF00"/>
                </a:solidFill>
                <a:effectLst>
                  <a:outerShdw blurRad="38100" dist="38100" dir="2700000" algn="tl">
                    <a:srgbClr val="000000">
                      <a:alpha val="43137"/>
                    </a:srgbClr>
                  </a:outerShdw>
                </a:effectLst>
                <a:latin typeface="AR JULIAN" panose="02000000000000000000" pitchFamily="2" charset="0"/>
              </a:rPr>
              <a:t>Batteries</a:t>
            </a:r>
          </a:p>
        </p:txBody>
      </p:sp>
      <p:sp>
        <p:nvSpPr>
          <p:cNvPr id="3075" name="Content Placeholder 2"/>
          <p:cNvSpPr>
            <a:spLocks noGrp="1"/>
          </p:cNvSpPr>
          <p:nvPr>
            <p:ph idx="1"/>
          </p:nvPr>
        </p:nvSpPr>
        <p:spPr>
          <a:xfrm>
            <a:off x="457200" y="1828800"/>
            <a:ext cx="6477000" cy="4525963"/>
          </a:xfrm>
        </p:spPr>
        <p:txBody>
          <a:bodyPr/>
          <a:lstStyle/>
          <a:p>
            <a:pPr eaLnBrk="1" hangingPunct="1">
              <a:defRPr/>
            </a:pPr>
            <a:r>
              <a:rPr lang="en-US" altLang="en-US" sz="3600" b="1" dirty="0">
                <a:solidFill>
                  <a:schemeClr val="accent1">
                    <a:lumMod val="20000"/>
                    <a:lumOff val="80000"/>
                  </a:schemeClr>
                </a:solidFill>
                <a:latin typeface="AR JULIAN" panose="02000000000000000000" pitchFamily="2" charset="0"/>
              </a:rPr>
              <a:t>Are We Staying Charged</a:t>
            </a:r>
          </a:p>
          <a:p>
            <a:pPr eaLnBrk="1" hangingPunct="1">
              <a:defRPr/>
            </a:pPr>
            <a:r>
              <a:rPr lang="en-US" altLang="en-US" sz="3600" b="1" dirty="0">
                <a:solidFill>
                  <a:schemeClr val="accent1">
                    <a:lumMod val="20000"/>
                    <a:lumOff val="80000"/>
                  </a:schemeClr>
                </a:solidFill>
                <a:latin typeface="AR JULIAN" panose="02000000000000000000" pitchFamily="2" charset="0"/>
              </a:rPr>
              <a:t>Replace / Re-Man When Necessary</a:t>
            </a:r>
          </a:p>
          <a:p>
            <a:pPr marL="0" indent="0" eaLnBrk="1" hangingPunct="1">
              <a:buNone/>
              <a:defRPr/>
            </a:pPr>
            <a:r>
              <a:rPr lang="en-US" altLang="en-US" sz="3600" b="1" dirty="0">
                <a:solidFill>
                  <a:schemeClr val="accent1">
                    <a:lumMod val="20000"/>
                    <a:lumOff val="80000"/>
                  </a:schemeClr>
                </a:solidFill>
                <a:latin typeface="AR JULIAN" panose="02000000000000000000" pitchFamily="2" charset="0"/>
              </a:rPr>
              <a:t>  ( Fresh Start )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 calcmode="lin" valueType="num">
                                      <p:cBhvr>
                                        <p:cTn id="14"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75">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74320" y="457200"/>
            <a:ext cx="6477000" cy="1143000"/>
          </a:xfrm>
        </p:spPr>
        <p:txBody>
          <a:bodyPr/>
          <a:lstStyle/>
          <a:p>
            <a:pPr algn="l" eaLnBrk="1" hangingPunct="1">
              <a:defRPr/>
            </a:pPr>
            <a:r>
              <a:rPr lang="en-US" altLang="en-US" sz="4800" b="1" dirty="0">
                <a:solidFill>
                  <a:schemeClr val="accent1">
                    <a:lumMod val="20000"/>
                    <a:lumOff val="80000"/>
                  </a:schemeClr>
                </a:solidFill>
                <a:effectLst>
                  <a:outerShdw blurRad="38100" dist="38100" dir="2700000" algn="tl">
                    <a:srgbClr val="000000">
                      <a:alpha val="43137"/>
                    </a:srgbClr>
                  </a:outerShdw>
                </a:effectLst>
                <a:latin typeface="AR JULIAN" panose="02000000000000000000" pitchFamily="2" charset="0"/>
              </a:rPr>
              <a:t>Check Your </a:t>
            </a:r>
            <a:r>
              <a:rPr lang="en-US" altLang="en-US" sz="4800" b="1" dirty="0">
                <a:solidFill>
                  <a:srgbClr val="FF0000"/>
                </a:solidFill>
                <a:effectLst>
                  <a:outerShdw blurRad="38100" dist="38100" dir="2700000" algn="tl">
                    <a:srgbClr val="000000">
                      <a:alpha val="43137"/>
                    </a:srgbClr>
                  </a:outerShdw>
                </a:effectLst>
                <a:latin typeface="AR JULIAN" panose="02000000000000000000" pitchFamily="2" charset="0"/>
              </a:rPr>
              <a:t>Timing</a:t>
            </a:r>
          </a:p>
        </p:txBody>
      </p:sp>
      <p:sp>
        <p:nvSpPr>
          <p:cNvPr id="3075" name="Content Placeholder 2"/>
          <p:cNvSpPr>
            <a:spLocks noGrp="1"/>
          </p:cNvSpPr>
          <p:nvPr>
            <p:ph idx="1"/>
          </p:nvPr>
        </p:nvSpPr>
        <p:spPr>
          <a:xfrm>
            <a:off x="457200" y="1828800"/>
            <a:ext cx="6858000" cy="4525963"/>
          </a:xfrm>
        </p:spPr>
        <p:txBody>
          <a:bodyPr/>
          <a:lstStyle/>
          <a:p>
            <a:pPr eaLnBrk="1" hangingPunct="1">
              <a:defRPr/>
            </a:pPr>
            <a:r>
              <a:rPr lang="en-US" altLang="en-US" sz="3600" b="1" dirty="0">
                <a:solidFill>
                  <a:schemeClr val="accent1">
                    <a:lumMod val="20000"/>
                    <a:lumOff val="80000"/>
                  </a:schemeClr>
                </a:solidFill>
                <a:latin typeface="AR JULIAN"/>
              </a:rPr>
              <a:t>Put First Things First</a:t>
            </a:r>
          </a:p>
          <a:p>
            <a:pPr eaLnBrk="1" hangingPunct="1">
              <a:defRPr/>
            </a:pPr>
            <a:r>
              <a:rPr lang="en-US" altLang="en-US" sz="3600" b="1" dirty="0">
                <a:solidFill>
                  <a:schemeClr val="accent1">
                    <a:lumMod val="20000"/>
                    <a:lumOff val="80000"/>
                  </a:schemeClr>
                </a:solidFill>
                <a:latin typeface="AR JULIAN"/>
              </a:rPr>
              <a:t>Are You Running On All Cylinders</a:t>
            </a:r>
          </a:p>
          <a:p>
            <a:pPr eaLnBrk="1" hangingPunct="1">
              <a:defRPr/>
            </a:pPr>
            <a:r>
              <a:rPr lang="en-US" altLang="en-US" sz="3600" b="1" dirty="0">
                <a:solidFill>
                  <a:schemeClr val="accent1">
                    <a:lumMod val="20000"/>
                    <a:lumOff val="80000"/>
                  </a:schemeClr>
                </a:solidFill>
                <a:latin typeface="AR JULIAN"/>
              </a:rPr>
              <a:t>Are You Fighting Against Yourself</a:t>
            </a:r>
          </a:p>
          <a:p>
            <a:pPr eaLnBrk="1" hangingPunct="1">
              <a:defRPr/>
            </a:pPr>
            <a:endParaRPr lang="en-US" altLang="en-US" sz="3600" b="1" dirty="0">
              <a:solidFill>
                <a:schemeClr val="accent1">
                  <a:lumMod val="20000"/>
                  <a:lumOff val="80000"/>
                </a:schemeClr>
              </a:solidFill>
              <a:latin typeface="AR JULIAN"/>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 calcmode="lin" valueType="num">
                                      <p:cBhvr>
                                        <p:cTn id="14"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calcmode="lin" valueType="num">
                                      <p:cBhvr>
                                        <p:cTn id="21"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74320" y="457200"/>
            <a:ext cx="6781800" cy="1143000"/>
          </a:xfrm>
        </p:spPr>
        <p:txBody>
          <a:bodyPr/>
          <a:lstStyle/>
          <a:p>
            <a:pPr algn="l" eaLnBrk="1" hangingPunct="1">
              <a:defRPr/>
            </a:pPr>
            <a:r>
              <a:rPr lang="en-US" altLang="en-US" sz="4800" b="1" dirty="0">
                <a:solidFill>
                  <a:schemeClr val="accent1">
                    <a:lumMod val="20000"/>
                    <a:lumOff val="80000"/>
                  </a:schemeClr>
                </a:solidFill>
                <a:effectLst>
                  <a:outerShdw blurRad="38100" dist="38100" dir="2700000" algn="tl">
                    <a:srgbClr val="000000">
                      <a:alpha val="43137"/>
                    </a:srgbClr>
                  </a:outerShdw>
                </a:effectLst>
                <a:latin typeface="AR JULIAN" panose="02000000000000000000" pitchFamily="2" charset="0"/>
              </a:rPr>
              <a:t>Check Your </a:t>
            </a:r>
            <a:r>
              <a:rPr lang="en-US" altLang="en-US" sz="4800" b="1" dirty="0">
                <a:solidFill>
                  <a:schemeClr val="accent3">
                    <a:lumMod val="60000"/>
                    <a:lumOff val="40000"/>
                  </a:schemeClr>
                </a:solidFill>
                <a:effectLst>
                  <a:outerShdw blurRad="38100" dist="38100" dir="2700000" algn="tl">
                    <a:srgbClr val="000000">
                      <a:alpha val="43137"/>
                    </a:srgbClr>
                  </a:outerShdw>
                </a:effectLst>
                <a:latin typeface="AR JULIAN" panose="02000000000000000000" pitchFamily="2" charset="0"/>
              </a:rPr>
              <a:t>Anti-freeze</a:t>
            </a:r>
          </a:p>
        </p:txBody>
      </p:sp>
      <p:sp>
        <p:nvSpPr>
          <p:cNvPr id="3075" name="Content Placeholder 2"/>
          <p:cNvSpPr>
            <a:spLocks noGrp="1"/>
          </p:cNvSpPr>
          <p:nvPr>
            <p:ph idx="1"/>
          </p:nvPr>
        </p:nvSpPr>
        <p:spPr>
          <a:xfrm>
            <a:off x="457200" y="1828800"/>
            <a:ext cx="6477000" cy="4525963"/>
          </a:xfrm>
        </p:spPr>
        <p:txBody>
          <a:bodyPr/>
          <a:lstStyle/>
          <a:p>
            <a:pPr eaLnBrk="1" hangingPunct="1">
              <a:defRPr/>
            </a:pPr>
            <a:r>
              <a:rPr lang="en-US" altLang="en-US" sz="3600" b="1" dirty="0">
                <a:solidFill>
                  <a:schemeClr val="accent1">
                    <a:lumMod val="20000"/>
                    <a:lumOff val="80000"/>
                  </a:schemeClr>
                </a:solidFill>
                <a:latin typeface="AR JULIAN" panose="02000000000000000000" pitchFamily="2" charset="0"/>
              </a:rPr>
              <a:t>Check Your Heart</a:t>
            </a:r>
          </a:p>
          <a:p>
            <a:pPr eaLnBrk="1" hangingPunct="1">
              <a:defRPr/>
            </a:pPr>
            <a:r>
              <a:rPr lang="en-US" altLang="en-US" sz="3600" b="1" dirty="0">
                <a:solidFill>
                  <a:schemeClr val="accent1">
                    <a:lumMod val="20000"/>
                    <a:lumOff val="80000"/>
                  </a:schemeClr>
                </a:solidFill>
                <a:latin typeface="AR JULIAN" panose="02000000000000000000" pitchFamily="2" charset="0"/>
              </a:rPr>
              <a:t>Watch Your Ego </a:t>
            </a:r>
          </a:p>
          <a:p>
            <a:pPr eaLnBrk="1" hangingPunct="1">
              <a:defRPr/>
            </a:pPr>
            <a:r>
              <a:rPr lang="en-US" altLang="en-US" sz="3600" b="1" dirty="0">
                <a:solidFill>
                  <a:schemeClr val="accent1">
                    <a:lumMod val="20000"/>
                    <a:lumOff val="80000"/>
                  </a:schemeClr>
                </a:solidFill>
                <a:latin typeface="AR JULIAN" panose="02000000000000000000" pitchFamily="2" charset="0"/>
              </a:rPr>
              <a:t>Hold Tour Tongue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 calcmode="lin" valueType="num">
                                      <p:cBhvr>
                                        <p:cTn id="14"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calcmode="lin" valueType="num">
                                      <p:cBhvr>
                                        <p:cTn id="21"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74320" y="457200"/>
            <a:ext cx="7162800" cy="1143000"/>
          </a:xfrm>
        </p:spPr>
        <p:txBody>
          <a:bodyPr/>
          <a:lstStyle/>
          <a:p>
            <a:pPr algn="l" eaLnBrk="1" hangingPunct="1">
              <a:defRPr/>
            </a:pPr>
            <a:r>
              <a:rPr lang="en-US" altLang="en-US" sz="4800" b="1" dirty="0">
                <a:solidFill>
                  <a:schemeClr val="accent1">
                    <a:lumMod val="20000"/>
                    <a:lumOff val="80000"/>
                  </a:schemeClr>
                </a:solidFill>
                <a:effectLst>
                  <a:outerShdw blurRad="38100" dist="38100" dir="2700000" algn="tl">
                    <a:srgbClr val="000000">
                      <a:alpha val="43137"/>
                    </a:srgbClr>
                  </a:outerShdw>
                </a:effectLst>
                <a:latin typeface="AR JULIAN" panose="02000000000000000000" pitchFamily="2" charset="0"/>
              </a:rPr>
              <a:t>Check Your </a:t>
            </a:r>
            <a:r>
              <a:rPr lang="en-US" altLang="en-US" sz="4800" b="1" dirty="0">
                <a:solidFill>
                  <a:schemeClr val="accent4">
                    <a:lumMod val="60000"/>
                    <a:lumOff val="40000"/>
                  </a:schemeClr>
                </a:solidFill>
                <a:effectLst>
                  <a:outerShdw blurRad="38100" dist="38100" dir="2700000" algn="tl">
                    <a:srgbClr val="000000">
                      <a:alpha val="43137"/>
                    </a:srgbClr>
                  </a:outerShdw>
                </a:effectLst>
                <a:latin typeface="AR JULIAN" panose="02000000000000000000" pitchFamily="2" charset="0"/>
              </a:rPr>
              <a:t>Fuel </a:t>
            </a:r>
          </a:p>
        </p:txBody>
      </p:sp>
      <p:sp>
        <p:nvSpPr>
          <p:cNvPr id="6147" name="Content Placeholder 2"/>
          <p:cNvSpPr>
            <a:spLocks noGrp="1"/>
          </p:cNvSpPr>
          <p:nvPr>
            <p:ph idx="1"/>
          </p:nvPr>
        </p:nvSpPr>
        <p:spPr>
          <a:xfrm>
            <a:off x="457200" y="1828800"/>
            <a:ext cx="6477000" cy="4525963"/>
          </a:xfrm>
        </p:spPr>
        <p:txBody>
          <a:bodyPr/>
          <a:lstStyle/>
          <a:p>
            <a:pPr eaLnBrk="1" hangingPunct="1"/>
            <a:r>
              <a:rPr lang="en-US" altLang="en-US" sz="3600" b="1" dirty="0">
                <a:solidFill>
                  <a:schemeClr val="accent1">
                    <a:lumMod val="20000"/>
                    <a:lumOff val="80000"/>
                  </a:schemeClr>
                </a:solidFill>
                <a:latin typeface="AR JULIAN"/>
              </a:rPr>
              <a:t>Lost Love</a:t>
            </a:r>
          </a:p>
          <a:p>
            <a:pPr eaLnBrk="1" hangingPunct="1"/>
            <a:r>
              <a:rPr lang="en-US" altLang="en-US" sz="3600" b="1" dirty="0">
                <a:solidFill>
                  <a:schemeClr val="accent1">
                    <a:lumMod val="20000"/>
                    <a:lumOff val="80000"/>
                  </a:schemeClr>
                </a:solidFill>
                <a:latin typeface="AR JULIAN"/>
              </a:rPr>
              <a:t>Lost Joy</a:t>
            </a:r>
          </a:p>
          <a:p>
            <a:pPr eaLnBrk="1" hangingPunct="1"/>
            <a:r>
              <a:rPr lang="en-US" altLang="en-US" sz="3600" b="1" dirty="0">
                <a:solidFill>
                  <a:schemeClr val="accent1">
                    <a:lumMod val="20000"/>
                    <a:lumOff val="80000"/>
                  </a:schemeClr>
                </a:solidFill>
                <a:latin typeface="AR JULIAN"/>
              </a:rPr>
              <a:t>Lost Sensitivity To God</a:t>
            </a:r>
          </a:p>
          <a:p>
            <a:pPr eaLnBrk="1" hangingPunct="1"/>
            <a:endParaRPr lang="en-US" altLang="en-US" sz="3600" b="1" dirty="0">
              <a:solidFill>
                <a:schemeClr val="accent1">
                  <a:lumMod val="20000"/>
                  <a:lumOff val="80000"/>
                </a:schemeClr>
              </a:solidFill>
              <a:latin typeface="AR JULIAN"/>
            </a:endParaRPr>
          </a:p>
          <a:p>
            <a:pPr eaLnBrk="1" hangingPunct="1"/>
            <a:endParaRPr lang="en-US" altLang="en-US" sz="3600" b="1" dirty="0">
              <a:solidFill>
                <a:schemeClr val="accent1">
                  <a:lumMod val="20000"/>
                  <a:lumOff val="80000"/>
                </a:schemeClr>
              </a:solidFill>
              <a:latin typeface="AR JULIAN"/>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1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 calcmode="lin" valueType="num">
                                      <p:cBhvr>
                                        <p:cTn id="14"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1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p:cTn id="21"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6DEC25-F118-4B13-AC76-0A94CDAB8A98}"/>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23654"/>
      </p:ext>
    </p:extLst>
  </p:cSld>
  <p:clrMapOvr>
    <a:masterClrMapping/>
  </p:clrMapOvr>
  <p:transition spd="slow">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3688</TotalTime>
  <Words>764</Words>
  <Application>Microsoft Office PowerPoint</Application>
  <PresentationFormat>On-screen Show (4:3)</PresentationFormat>
  <Paragraphs>58</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 JULIAN</vt:lpstr>
      <vt:lpstr>Arial</vt:lpstr>
      <vt:lpstr>Calibri</vt:lpstr>
      <vt:lpstr>Wingdings</vt:lpstr>
      <vt:lpstr>Office Theme</vt:lpstr>
      <vt:lpstr>PowerPoint Presentation</vt:lpstr>
      <vt:lpstr>Tuning Up By Tuning In To God</vt:lpstr>
      <vt:lpstr>Check Your Batteries</vt:lpstr>
      <vt:lpstr>Check Your Timing</vt:lpstr>
      <vt:lpstr>Check Your Anti-freeze</vt:lpstr>
      <vt:lpstr>Check Your Fuel </vt:lpstr>
      <vt:lpstr>PowerPoint Presentation</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Shawn LaVergne</cp:lastModifiedBy>
  <cp:revision>68</cp:revision>
  <cp:lastPrinted>2017-11-19T15:05:50Z</cp:lastPrinted>
  <dcterms:created xsi:type="dcterms:W3CDTF">2012-06-01T19:54:02Z</dcterms:created>
  <dcterms:modified xsi:type="dcterms:W3CDTF">2017-11-23T20:55:06Z</dcterms:modified>
</cp:coreProperties>
</file>