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56" r:id="rId3"/>
    <p:sldId id="260" r:id="rId4"/>
    <p:sldId id="262" r:id="rId5"/>
    <p:sldId id="257" r:id="rId6"/>
    <p:sldId id="261" r:id="rId7"/>
    <p:sldId id="264" r:id="rId8"/>
    <p:sldId id="258" r:id="rId9"/>
    <p:sldId id="265" r:id="rId10"/>
    <p:sldId id="266" r:id="rId11"/>
    <p:sldId id="268" r:id="rId12"/>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880" autoAdjust="0"/>
  </p:normalViewPr>
  <p:slideViewPr>
    <p:cSldViewPr>
      <p:cViewPr>
        <p:scale>
          <a:sx n="75" d="100"/>
          <a:sy n="75" d="100"/>
        </p:scale>
        <p:origin x="-3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1173A3C7-4F20-4210-A963-A54C72B62EF5}" type="datetimeFigureOut">
              <a:rPr lang="en-US" smtClean="0"/>
              <a:t>5/7/2017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E34EB4BA-96EB-49C3-A71F-B8FD3887DCF8}" type="slidenum">
              <a:rPr lang="en-US" smtClean="0"/>
              <a:t>‹#›</a:t>
            </a:fld>
            <a:endParaRPr lang="en-US"/>
          </a:p>
        </p:txBody>
      </p:sp>
    </p:spTree>
    <p:extLst>
      <p:ext uri="{BB962C8B-B14F-4D97-AF65-F5344CB8AC3E}">
        <p14:creationId xmlns:p14="http://schemas.microsoft.com/office/powerpoint/2010/main" val="78999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B4BA-96EB-49C3-A71F-B8FD3887DCF8}" type="slidenum">
              <a:rPr lang="en-US" smtClean="0"/>
              <a:t>2</a:t>
            </a:fld>
            <a:endParaRPr lang="en-US"/>
          </a:p>
        </p:txBody>
      </p:sp>
    </p:spTree>
    <p:extLst>
      <p:ext uri="{BB962C8B-B14F-4D97-AF65-F5344CB8AC3E}">
        <p14:creationId xmlns:p14="http://schemas.microsoft.com/office/powerpoint/2010/main" val="3528673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Rom.12:3 - Each of us has been given a measure of faith. What does that mean?</a:t>
            </a:r>
          </a:p>
          <a:p>
            <a:r>
              <a:rPr lang="en-US" dirty="0" smtClean="0"/>
              <a:t>You don’t get more but instead, grow what you have.</a:t>
            </a:r>
          </a:p>
          <a:p>
            <a:r>
              <a:rPr lang="en-US" dirty="0" smtClean="0"/>
              <a:t>2 Cor.10:15 - As you put your faith into action your faith will grow.</a:t>
            </a:r>
          </a:p>
        </p:txBody>
      </p:sp>
      <p:sp>
        <p:nvSpPr>
          <p:cNvPr id="4" name="Slide Number Placeholder 3"/>
          <p:cNvSpPr>
            <a:spLocks noGrp="1"/>
          </p:cNvSpPr>
          <p:nvPr>
            <p:ph type="sldNum" sz="quarter" idx="10"/>
          </p:nvPr>
        </p:nvSpPr>
        <p:spPr/>
        <p:txBody>
          <a:bodyPr/>
          <a:lstStyle/>
          <a:p>
            <a:fld id="{E34EB4BA-96EB-49C3-A71F-B8FD3887DCF8}" type="slidenum">
              <a:rPr lang="en-US" smtClean="0"/>
              <a:t>3</a:t>
            </a:fld>
            <a:endParaRPr lang="en-US"/>
          </a:p>
        </p:txBody>
      </p:sp>
    </p:spTree>
    <p:extLst>
      <p:ext uri="{BB962C8B-B14F-4D97-AF65-F5344CB8AC3E}">
        <p14:creationId xmlns:p14="http://schemas.microsoft.com/office/powerpoint/2010/main" val="833525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B4BA-96EB-49C3-A71F-B8FD3887DCF8}" type="slidenum">
              <a:rPr lang="en-US" smtClean="0"/>
              <a:t>4</a:t>
            </a:fld>
            <a:endParaRPr lang="en-US"/>
          </a:p>
        </p:txBody>
      </p:sp>
    </p:spTree>
    <p:extLst>
      <p:ext uri="{BB962C8B-B14F-4D97-AF65-F5344CB8AC3E}">
        <p14:creationId xmlns:p14="http://schemas.microsoft.com/office/powerpoint/2010/main" val="386318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Rom.10:17 - Faith comes from “hearing” God’s Word</a:t>
            </a:r>
          </a:p>
          <a:p>
            <a:r>
              <a:rPr lang="en-US" dirty="0" smtClean="0"/>
              <a:t>The word “Hearing” - Greek </a:t>
            </a:r>
            <a:r>
              <a:rPr lang="en-US" dirty="0" err="1" smtClean="0"/>
              <a:t>Akoe</a:t>
            </a:r>
            <a:r>
              <a:rPr lang="en-US" dirty="0" smtClean="0"/>
              <a:t> (</a:t>
            </a:r>
            <a:r>
              <a:rPr lang="en-US" dirty="0" err="1" smtClean="0"/>
              <a:t>ak</a:t>
            </a:r>
            <a:r>
              <a:rPr lang="en-US" dirty="0" smtClean="0"/>
              <a:t>-o-ay’) - here has more meaning = Paul ex.</a:t>
            </a:r>
          </a:p>
          <a:p>
            <a:r>
              <a:rPr lang="en-US" b="1" dirty="0" smtClean="0"/>
              <a:t>Not just hearing, but understanding </a:t>
            </a:r>
            <a:r>
              <a:rPr lang="en-US" dirty="0" smtClean="0"/>
              <a:t>- Word meant to be understood </a:t>
            </a:r>
            <a:r>
              <a:rPr lang="en-US" dirty="0" err="1" smtClean="0"/>
              <a:t>applicationally</a:t>
            </a:r>
            <a:r>
              <a:rPr lang="en-US" dirty="0" smtClean="0"/>
              <a:t>.</a:t>
            </a:r>
          </a:p>
          <a:p>
            <a:r>
              <a:rPr lang="en-US" dirty="0" smtClean="0"/>
              <a:t>Grow faith by knowing and understanding God’s Word.</a:t>
            </a:r>
          </a:p>
          <a:p>
            <a:r>
              <a:rPr lang="en-US" dirty="0" smtClean="0"/>
              <a:t>Know and do = faith.</a:t>
            </a:r>
          </a:p>
          <a:p>
            <a:r>
              <a:rPr lang="en-US" dirty="0" smtClean="0"/>
              <a:t>Grow faith by applying God’s Word.</a:t>
            </a:r>
          </a:p>
          <a:p>
            <a:r>
              <a:rPr lang="en-US" dirty="0" smtClean="0"/>
              <a:t>Sometimes we don’t </a:t>
            </a:r>
          </a:p>
          <a:p>
            <a:endParaRPr lang="en-US" dirty="0"/>
          </a:p>
        </p:txBody>
      </p:sp>
      <p:sp>
        <p:nvSpPr>
          <p:cNvPr id="4" name="Slide Number Placeholder 3"/>
          <p:cNvSpPr>
            <a:spLocks noGrp="1"/>
          </p:cNvSpPr>
          <p:nvPr>
            <p:ph type="sldNum" sz="quarter" idx="10"/>
          </p:nvPr>
        </p:nvSpPr>
        <p:spPr/>
        <p:txBody>
          <a:bodyPr/>
          <a:lstStyle/>
          <a:p>
            <a:fld id="{E34EB4BA-96EB-49C3-A71F-B8FD3887DCF8}" type="slidenum">
              <a:rPr lang="en-US" smtClean="0"/>
              <a:t>5</a:t>
            </a:fld>
            <a:endParaRPr lang="en-US"/>
          </a:p>
        </p:txBody>
      </p:sp>
    </p:spTree>
    <p:extLst>
      <p:ext uri="{BB962C8B-B14F-4D97-AF65-F5344CB8AC3E}">
        <p14:creationId xmlns:p14="http://schemas.microsoft.com/office/powerpoint/2010/main" val="833525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Grow faith by trusting Him through any and all circumstances.</a:t>
            </a:r>
          </a:p>
          <a:p>
            <a:r>
              <a:rPr lang="en-US" dirty="0" smtClean="0"/>
              <a:t>How does God want you to grow the faith you have now? </a:t>
            </a:r>
          </a:p>
          <a:p>
            <a:r>
              <a:rPr lang="en-US" dirty="0" smtClean="0"/>
              <a:t>Faith is so important to God because it develops relationship. </a:t>
            </a:r>
          </a:p>
          <a:p>
            <a:r>
              <a:rPr lang="en-US" dirty="0" smtClean="0"/>
              <a:t>Intimacy requires trust, which is built incrementally through a series of small steps (ex. Dating).</a:t>
            </a:r>
          </a:p>
          <a:p>
            <a:r>
              <a:rPr lang="en-US" dirty="0" smtClean="0"/>
              <a:t>A confident step of faith (no such thing as a leap, with Christ) develops trust in Him. </a:t>
            </a:r>
          </a:p>
          <a:p>
            <a:endParaRPr lang="en-US" dirty="0"/>
          </a:p>
        </p:txBody>
      </p:sp>
      <p:sp>
        <p:nvSpPr>
          <p:cNvPr id="4" name="Slide Number Placeholder 3"/>
          <p:cNvSpPr>
            <a:spLocks noGrp="1"/>
          </p:cNvSpPr>
          <p:nvPr>
            <p:ph type="sldNum" sz="quarter" idx="10"/>
          </p:nvPr>
        </p:nvSpPr>
        <p:spPr/>
        <p:txBody>
          <a:bodyPr/>
          <a:lstStyle/>
          <a:p>
            <a:fld id="{E34EB4BA-96EB-49C3-A71F-B8FD3887DCF8}" type="slidenum">
              <a:rPr lang="en-US" smtClean="0"/>
              <a:t>6</a:t>
            </a:fld>
            <a:endParaRPr lang="en-US"/>
          </a:p>
        </p:txBody>
      </p:sp>
    </p:spTree>
    <p:extLst>
      <p:ext uri="{BB962C8B-B14F-4D97-AF65-F5344CB8AC3E}">
        <p14:creationId xmlns:p14="http://schemas.microsoft.com/office/powerpoint/2010/main" val="833525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Fear = believing circumstances, imaginations, expectations,</a:t>
            </a:r>
            <a:r>
              <a:rPr lang="en-US" baseline="0" dirty="0" smtClean="0"/>
              <a:t> statistics instead of God.</a:t>
            </a:r>
          </a:p>
          <a:p>
            <a:r>
              <a:rPr lang="en-US" dirty="0" smtClean="0"/>
              <a:t>Pride – Believing myself over God</a:t>
            </a:r>
          </a:p>
          <a:p>
            <a:r>
              <a:rPr lang="en-US" dirty="0" smtClean="0"/>
              <a:t>           Pride destroys faith because it involves trusting myself instead of God, which</a:t>
            </a:r>
            <a:r>
              <a:rPr lang="en-US" baseline="0" dirty="0" smtClean="0"/>
              <a:t> is the opposite of faith</a:t>
            </a:r>
          </a:p>
          <a:p>
            <a:r>
              <a:rPr lang="en-US" baseline="0" dirty="0" smtClean="0"/>
              <a:t>            ( False humility and arrogance are both forms of pride and are both ways of doubting God</a:t>
            </a:r>
          </a:p>
          <a:p>
            <a:r>
              <a:rPr lang="en-US" dirty="0" smtClean="0"/>
              <a:t>Unbelief- believing nothing about God , or everything but God</a:t>
            </a:r>
          </a:p>
          <a:p>
            <a:r>
              <a:rPr lang="en-US" dirty="0" smtClean="0"/>
              <a:t>Tozer - “Unbelief is actually perverted faith, for it puts its trust not in the living God but in dying men.”</a:t>
            </a:r>
          </a:p>
          <a:p>
            <a:r>
              <a:rPr lang="en-US" dirty="0" smtClean="0"/>
              <a:t>Defined - Believing and acting based on my and the world’s lies instead of God’s Truth in His Word.</a:t>
            </a:r>
          </a:p>
          <a:p>
            <a:r>
              <a:rPr lang="en-US" dirty="0" smtClean="0"/>
              <a:t>Unbelief involves not believing God, His Word or that His way is best.</a:t>
            </a:r>
          </a:p>
          <a:p>
            <a:r>
              <a:rPr lang="en-US" dirty="0" smtClean="0"/>
              <a:t>Unbelief is related to doubt: doubt dwelt on, not confronted and challenged.</a:t>
            </a:r>
          </a:p>
        </p:txBody>
      </p:sp>
      <p:sp>
        <p:nvSpPr>
          <p:cNvPr id="4" name="Slide Number Placeholder 3"/>
          <p:cNvSpPr>
            <a:spLocks noGrp="1"/>
          </p:cNvSpPr>
          <p:nvPr>
            <p:ph type="sldNum" sz="quarter" idx="10"/>
          </p:nvPr>
        </p:nvSpPr>
        <p:spPr/>
        <p:txBody>
          <a:bodyPr/>
          <a:lstStyle/>
          <a:p>
            <a:fld id="{E34EB4BA-96EB-49C3-A71F-B8FD3887DCF8}" type="slidenum">
              <a:rPr lang="en-US" smtClean="0"/>
              <a:t>7</a:t>
            </a:fld>
            <a:endParaRPr lang="en-US"/>
          </a:p>
        </p:txBody>
      </p:sp>
    </p:spTree>
    <p:extLst>
      <p:ext uri="{BB962C8B-B14F-4D97-AF65-F5344CB8AC3E}">
        <p14:creationId xmlns:p14="http://schemas.microsoft.com/office/powerpoint/2010/main" val="833525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4EB4BA-96EB-49C3-A71F-B8FD3887DCF8}" type="slidenum">
              <a:rPr lang="en-US" smtClean="0"/>
              <a:t>8</a:t>
            </a:fld>
            <a:endParaRPr lang="en-US"/>
          </a:p>
        </p:txBody>
      </p:sp>
    </p:spTree>
    <p:extLst>
      <p:ext uri="{BB962C8B-B14F-4D97-AF65-F5344CB8AC3E}">
        <p14:creationId xmlns:p14="http://schemas.microsoft.com/office/powerpoint/2010/main" val="83443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doubt can be a positive catalyst to growth - doubting and unbelief aren’t.</a:t>
            </a:r>
          </a:p>
          <a:p>
            <a:endParaRPr lang="en-US" dirty="0" smtClean="0"/>
          </a:p>
          <a:p>
            <a:r>
              <a:rPr lang="en-US" dirty="0" smtClean="0"/>
              <a:t>Doubt comes from:</a:t>
            </a:r>
          </a:p>
          <a:p>
            <a:r>
              <a:rPr lang="en-US" dirty="0" smtClean="0"/>
              <a:t>Satan: John 8:44 - Satan is the father of lies.</a:t>
            </a:r>
          </a:p>
          <a:p>
            <a:r>
              <a:rPr lang="en-US" dirty="0" smtClean="0"/>
              <a:t>The World: 1 Jn.2:15-17 - “Do not love the world or anything in the world. If anyone loves the world, the love of the Father is not in him. For everything in the world - the cravings of sinful man, the lust of his eyes and the boasting of what he has and does - comes not from the Father but from the world. The world and its desires pass away, but the man who does the will of God lives forever.”</a:t>
            </a:r>
          </a:p>
          <a:p>
            <a:r>
              <a:rPr lang="en-US" dirty="0" smtClean="0"/>
              <a:t>My heart: Jer.17:9 - “The heart is deceitful above all things and beyond cure. Who can understand it?”</a:t>
            </a:r>
          </a:p>
          <a:p>
            <a:r>
              <a:rPr lang="en-US" dirty="0" smtClean="0"/>
              <a:t>And, again, not applying God’s Word.</a:t>
            </a:r>
          </a:p>
          <a:p>
            <a:r>
              <a:rPr lang="en-US" dirty="0" smtClean="0"/>
              <a:t>If I don’t destroy it, Heb.3:13 says I will be deceived and sin will harden me. </a:t>
            </a:r>
          </a:p>
          <a:p>
            <a:endParaRPr lang="en-US" dirty="0" smtClean="0"/>
          </a:p>
          <a:p>
            <a:r>
              <a:rPr lang="en-US" dirty="0" smtClean="0"/>
              <a:t>The Holy Spirit empowers me to radically believe and obey God.</a:t>
            </a:r>
          </a:p>
          <a:p>
            <a:r>
              <a:rPr lang="en-US" dirty="0" smtClean="0"/>
              <a:t>We don’t have to let unbelief kill us -</a:t>
            </a:r>
            <a:endParaRPr lang="en-US" dirty="0"/>
          </a:p>
        </p:txBody>
      </p:sp>
      <p:sp>
        <p:nvSpPr>
          <p:cNvPr id="4" name="Slide Number Placeholder 3"/>
          <p:cNvSpPr>
            <a:spLocks noGrp="1"/>
          </p:cNvSpPr>
          <p:nvPr>
            <p:ph type="sldNum" sz="quarter" idx="10"/>
          </p:nvPr>
        </p:nvSpPr>
        <p:spPr/>
        <p:txBody>
          <a:bodyPr/>
          <a:lstStyle/>
          <a:p>
            <a:fld id="{E34EB4BA-96EB-49C3-A71F-B8FD3887DCF8}" type="slidenum">
              <a:rPr lang="en-US" smtClean="0"/>
              <a:t>9</a:t>
            </a:fld>
            <a:endParaRPr lang="en-US"/>
          </a:p>
        </p:txBody>
      </p:sp>
    </p:spTree>
    <p:extLst>
      <p:ext uri="{BB962C8B-B14F-4D97-AF65-F5344CB8AC3E}">
        <p14:creationId xmlns:p14="http://schemas.microsoft.com/office/powerpoint/2010/main" val="833525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Destroy unbelief and don’t let it grow back (weed analogy).</a:t>
            </a:r>
          </a:p>
          <a:p>
            <a:r>
              <a:rPr lang="en-US" dirty="0" smtClean="0"/>
              <a:t>1st, Persevere through it!</a:t>
            </a:r>
          </a:p>
          <a:p>
            <a:r>
              <a:rPr lang="en-US" dirty="0" smtClean="0"/>
              <a:t>Learn to recognize it - Get in Word!</a:t>
            </a:r>
          </a:p>
          <a:p>
            <a:r>
              <a:rPr lang="en-US" dirty="0" smtClean="0"/>
              <a:t>Walk by faith, building your faith by knowing and applying God’s Word!!!</a:t>
            </a:r>
          </a:p>
          <a:p>
            <a:r>
              <a:rPr lang="en-US" dirty="0" smtClean="0"/>
              <a:t>Pray God will help you with your unbelief -</a:t>
            </a:r>
          </a:p>
          <a:p>
            <a:r>
              <a:rPr lang="en-US" dirty="0" smtClean="0"/>
              <a:t>Mk.9:17-27 - Father of demon posed boy asks Jesus, “if you can do anything, take pity on us and help us.” Jesus replies, “If you can’?" “Everything is possible for him who believes.” The Father then replies, “I do believe; help me overcome my unbelief!”</a:t>
            </a:r>
          </a:p>
          <a:p>
            <a:r>
              <a:rPr lang="en-US" dirty="0" smtClean="0"/>
              <a:t>Do these Holy Spirit’s power.</a:t>
            </a:r>
          </a:p>
          <a:p>
            <a:r>
              <a:rPr lang="en-US" dirty="0" smtClean="0"/>
              <a:t>The Holy Spirit empowers me to radically believe and obey God.</a:t>
            </a:r>
          </a:p>
          <a:p>
            <a:r>
              <a:rPr lang="en-US" dirty="0" smtClean="0"/>
              <a:t>We don’t have to let unbelief kill us -</a:t>
            </a:r>
          </a:p>
          <a:p>
            <a:r>
              <a:rPr lang="en-US" dirty="0" smtClean="0"/>
              <a:t>What lies does our culture try to make us believe?</a:t>
            </a:r>
          </a:p>
          <a:p>
            <a:endParaRPr lang="en-US" dirty="0" smtClean="0"/>
          </a:p>
          <a:p>
            <a:r>
              <a:rPr lang="en-US" dirty="0" smtClean="0"/>
              <a:t>It may not be easy but it is worth it!!!!</a:t>
            </a:r>
            <a:endParaRPr lang="en-US" dirty="0"/>
          </a:p>
        </p:txBody>
      </p:sp>
      <p:sp>
        <p:nvSpPr>
          <p:cNvPr id="4" name="Slide Number Placeholder 3"/>
          <p:cNvSpPr>
            <a:spLocks noGrp="1"/>
          </p:cNvSpPr>
          <p:nvPr>
            <p:ph type="sldNum" sz="quarter" idx="10"/>
          </p:nvPr>
        </p:nvSpPr>
        <p:spPr/>
        <p:txBody>
          <a:bodyPr/>
          <a:lstStyle/>
          <a:p>
            <a:fld id="{E34EB4BA-96EB-49C3-A71F-B8FD3887DCF8}" type="slidenum">
              <a:rPr lang="en-US" smtClean="0"/>
              <a:t>10</a:t>
            </a:fld>
            <a:endParaRPr lang="en-US"/>
          </a:p>
        </p:txBody>
      </p:sp>
    </p:spTree>
    <p:extLst>
      <p:ext uri="{BB962C8B-B14F-4D97-AF65-F5344CB8AC3E}">
        <p14:creationId xmlns:p14="http://schemas.microsoft.com/office/powerpoint/2010/main" val="2618815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C369F9E-0410-4E5E-B853-070E710A0E87}" type="datetimeFigureOut">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A95ED4-92CB-428F-8529-076C0383C0A3}" type="slidenum">
              <a:rPr lang="en-US"/>
              <a:pPr>
                <a:defRPr/>
              </a:pPr>
              <a:t>‹#›</a:t>
            </a:fld>
            <a:endParaRPr lang="en-US"/>
          </a:p>
        </p:txBody>
      </p:sp>
    </p:spTree>
    <p:extLst>
      <p:ext uri="{BB962C8B-B14F-4D97-AF65-F5344CB8AC3E}">
        <p14:creationId xmlns:p14="http://schemas.microsoft.com/office/powerpoint/2010/main" val="318778462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07ADB4-4066-4C1E-A4EA-5157D97A4739}" type="datetimeFigureOut">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96FABF-399D-4657-9E80-952C56A46E4F}" type="slidenum">
              <a:rPr lang="en-US"/>
              <a:pPr>
                <a:defRPr/>
              </a:pPr>
              <a:t>‹#›</a:t>
            </a:fld>
            <a:endParaRPr lang="en-US"/>
          </a:p>
        </p:txBody>
      </p:sp>
    </p:spTree>
    <p:extLst>
      <p:ext uri="{BB962C8B-B14F-4D97-AF65-F5344CB8AC3E}">
        <p14:creationId xmlns:p14="http://schemas.microsoft.com/office/powerpoint/2010/main" val="3183950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337DBE-AB41-4503-8D66-92F857FBA71B}" type="datetimeFigureOut">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99971-DAA2-4391-B90C-4B93859DA395}" type="slidenum">
              <a:rPr lang="en-US"/>
              <a:pPr>
                <a:defRPr/>
              </a:pPr>
              <a:t>‹#›</a:t>
            </a:fld>
            <a:endParaRPr lang="en-US"/>
          </a:p>
        </p:txBody>
      </p:sp>
    </p:spTree>
    <p:extLst>
      <p:ext uri="{BB962C8B-B14F-4D97-AF65-F5344CB8AC3E}">
        <p14:creationId xmlns:p14="http://schemas.microsoft.com/office/powerpoint/2010/main" val="182866702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C61902-B7C4-4294-ACD6-0611FAE27EB8}" type="datetimeFigureOut">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627718-331C-4356-A026-E91DEA7FE649}" type="slidenum">
              <a:rPr lang="en-US"/>
              <a:pPr>
                <a:defRPr/>
              </a:pPr>
              <a:t>‹#›</a:t>
            </a:fld>
            <a:endParaRPr lang="en-US"/>
          </a:p>
        </p:txBody>
      </p:sp>
    </p:spTree>
    <p:extLst>
      <p:ext uri="{BB962C8B-B14F-4D97-AF65-F5344CB8AC3E}">
        <p14:creationId xmlns:p14="http://schemas.microsoft.com/office/powerpoint/2010/main" val="257648673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8DFF2E-ADA1-4423-9AD2-9172FD8ECB4A}" type="datetimeFigureOut">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EDD248-78A7-4EB7-B690-4D7E089B7068}" type="slidenum">
              <a:rPr lang="en-US"/>
              <a:pPr>
                <a:defRPr/>
              </a:pPr>
              <a:t>‹#›</a:t>
            </a:fld>
            <a:endParaRPr lang="en-US"/>
          </a:p>
        </p:txBody>
      </p:sp>
    </p:spTree>
    <p:extLst>
      <p:ext uri="{BB962C8B-B14F-4D97-AF65-F5344CB8AC3E}">
        <p14:creationId xmlns:p14="http://schemas.microsoft.com/office/powerpoint/2010/main" val="275401236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1C7C581-2321-4E84-B83A-AB60475F7FE8}" type="datetimeFigureOut">
              <a:rPr lang="en-US"/>
              <a:pPr>
                <a:defRPr/>
              </a:pPr>
              <a:t>5/7/2017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2AD0517-1AC3-4F23-A809-8B58E9B2BFD1}" type="slidenum">
              <a:rPr lang="en-US"/>
              <a:pPr>
                <a:defRPr/>
              </a:pPr>
              <a:t>‹#›</a:t>
            </a:fld>
            <a:endParaRPr lang="en-US"/>
          </a:p>
        </p:txBody>
      </p:sp>
    </p:spTree>
    <p:extLst>
      <p:ext uri="{BB962C8B-B14F-4D97-AF65-F5344CB8AC3E}">
        <p14:creationId xmlns:p14="http://schemas.microsoft.com/office/powerpoint/2010/main" val="10302479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48582E-C25E-4EAB-9500-07B589A0E30B}" type="datetimeFigureOut">
              <a:rPr lang="en-US"/>
              <a:pPr>
                <a:defRPr/>
              </a:pPr>
              <a:t>5/7/2017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F3C4DB1-A8BF-4C5A-8D20-A870FD2A4421}" type="slidenum">
              <a:rPr lang="en-US"/>
              <a:pPr>
                <a:defRPr/>
              </a:pPr>
              <a:t>‹#›</a:t>
            </a:fld>
            <a:endParaRPr lang="en-US"/>
          </a:p>
        </p:txBody>
      </p:sp>
    </p:spTree>
    <p:extLst>
      <p:ext uri="{BB962C8B-B14F-4D97-AF65-F5344CB8AC3E}">
        <p14:creationId xmlns:p14="http://schemas.microsoft.com/office/powerpoint/2010/main" val="154499563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5C0350-F94A-4151-8F62-4F21EC66E14B}" type="datetimeFigureOut">
              <a:rPr lang="en-US"/>
              <a:pPr>
                <a:defRPr/>
              </a:pPr>
              <a:t>5/7/2017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858956-6099-433D-A387-A285A7E430B6}" type="slidenum">
              <a:rPr lang="en-US"/>
              <a:pPr>
                <a:defRPr/>
              </a:pPr>
              <a:t>‹#›</a:t>
            </a:fld>
            <a:endParaRPr lang="en-US"/>
          </a:p>
        </p:txBody>
      </p:sp>
    </p:spTree>
    <p:extLst>
      <p:ext uri="{BB962C8B-B14F-4D97-AF65-F5344CB8AC3E}">
        <p14:creationId xmlns:p14="http://schemas.microsoft.com/office/powerpoint/2010/main" val="425666460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3C3A72-7209-46DC-B7C2-3DFA7429BDFE}" type="datetimeFigureOut">
              <a:rPr lang="en-US"/>
              <a:pPr>
                <a:defRPr/>
              </a:pPr>
              <a:t>5/7/2017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F695152-12C5-4E32-98D4-2C415C0285FB}" type="slidenum">
              <a:rPr lang="en-US"/>
              <a:pPr>
                <a:defRPr/>
              </a:pPr>
              <a:t>‹#›</a:t>
            </a:fld>
            <a:endParaRPr lang="en-US"/>
          </a:p>
        </p:txBody>
      </p:sp>
    </p:spTree>
    <p:extLst>
      <p:ext uri="{BB962C8B-B14F-4D97-AF65-F5344CB8AC3E}">
        <p14:creationId xmlns:p14="http://schemas.microsoft.com/office/powerpoint/2010/main" val="147693462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54488F-960D-4C61-A8E6-E33FE85262D6}" type="datetimeFigureOut">
              <a:rPr lang="en-US"/>
              <a:pPr>
                <a:defRPr/>
              </a:pPr>
              <a:t>5/7/2017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B48C26-3355-4405-A5C0-AEE76EC81149}" type="slidenum">
              <a:rPr lang="en-US"/>
              <a:pPr>
                <a:defRPr/>
              </a:pPr>
              <a:t>‹#›</a:t>
            </a:fld>
            <a:endParaRPr lang="en-US"/>
          </a:p>
        </p:txBody>
      </p:sp>
    </p:spTree>
    <p:extLst>
      <p:ext uri="{BB962C8B-B14F-4D97-AF65-F5344CB8AC3E}">
        <p14:creationId xmlns:p14="http://schemas.microsoft.com/office/powerpoint/2010/main" val="310969271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80E362-895B-4B6F-B0E9-E80E67998EBC}" type="datetimeFigureOut">
              <a:rPr lang="en-US"/>
              <a:pPr>
                <a:defRPr/>
              </a:pPr>
              <a:t>5/7/2017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5B77D8-57E4-4AA9-8841-B1B95990D321}" type="slidenum">
              <a:rPr lang="en-US"/>
              <a:pPr>
                <a:defRPr/>
              </a:pPr>
              <a:t>‹#›</a:t>
            </a:fld>
            <a:endParaRPr lang="en-US"/>
          </a:p>
        </p:txBody>
      </p:sp>
    </p:spTree>
    <p:extLst>
      <p:ext uri="{BB962C8B-B14F-4D97-AF65-F5344CB8AC3E}">
        <p14:creationId xmlns:p14="http://schemas.microsoft.com/office/powerpoint/2010/main" val="78212037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C9905AE-96AD-4E37-8584-8FAE28092DEF}" type="datetimeFigureOut">
              <a:rPr lang="en-US"/>
              <a:pPr>
                <a:defRPr/>
              </a:pPr>
              <a:t>5/7/2017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600AE76-0132-4FEC-9DEE-D960FDFC41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99777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8100"/>
            <a:ext cx="8229600" cy="1143000"/>
          </a:xfrm>
        </p:spPr>
        <p:txBody>
          <a:bodyPr/>
          <a:lstStyle/>
          <a:p>
            <a:pPr eaLnBrk="1" hangingPunct="1"/>
            <a:r>
              <a:rPr lang="en-US" altLang="en-US" b="1" dirty="0" smtClean="0">
                <a:effectLst>
                  <a:outerShdw blurRad="38100" dist="38100" dir="2700000" algn="tl">
                    <a:srgbClr val="000000">
                      <a:alpha val="43137"/>
                    </a:srgbClr>
                  </a:outerShdw>
                </a:effectLst>
                <a:latin typeface="Flareserif821 Lt BT" panose="020E0502030304020904" pitchFamily="34" charset="0"/>
              </a:rPr>
              <a:t>Walk in Faith</a:t>
            </a:r>
          </a:p>
        </p:txBody>
      </p:sp>
      <p:sp>
        <p:nvSpPr>
          <p:cNvPr id="4099" name="Content Placeholder 2"/>
          <p:cNvSpPr>
            <a:spLocks noGrp="1"/>
          </p:cNvSpPr>
          <p:nvPr>
            <p:ph idx="1"/>
          </p:nvPr>
        </p:nvSpPr>
        <p:spPr>
          <a:xfrm>
            <a:off x="457200" y="1066800"/>
            <a:ext cx="8229600" cy="5059363"/>
          </a:xfrm>
        </p:spPr>
        <p:txBody>
          <a:bodyPr/>
          <a:lstStyle/>
          <a:p>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Destroy Unbelief </a:t>
            </a:r>
          </a:p>
          <a:p>
            <a:pPr lvl="1"/>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Persevere through it </a:t>
            </a:r>
          </a:p>
          <a:p>
            <a:pPr lvl="1"/>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Learn to recognize it ( Get in God’s Word)</a:t>
            </a:r>
          </a:p>
          <a:p>
            <a:pPr lvl="1"/>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Persevere through it!</a:t>
            </a:r>
          </a:p>
          <a:p>
            <a:pPr lvl="1"/>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Learn to recognize it - Get in Word!</a:t>
            </a:r>
          </a:p>
          <a:p>
            <a:pPr lvl="1"/>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Know and apply God’s Word</a:t>
            </a:r>
          </a:p>
          <a:p>
            <a:pPr lvl="1"/>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Trust ( and ask) the Holy Spirit to empower us to radically believe and obey God.</a:t>
            </a:r>
            <a:endParaRPr lang="en-US" b="1" dirty="0">
              <a:solidFill>
                <a:schemeClr val="bg1"/>
              </a:solidFill>
              <a:effectLst>
                <a:outerShdw blurRad="38100" dist="38100" dir="2700000" algn="tl">
                  <a:srgbClr val="000000">
                    <a:alpha val="43137"/>
                  </a:srgbClr>
                </a:outerShdw>
              </a:effectLst>
              <a:latin typeface="Flareserif821 Lt BT" panose="020E0502030304020904" pitchFamily="34" charset="0"/>
            </a:endParaRPr>
          </a:p>
        </p:txBody>
      </p:sp>
    </p:spTree>
    <p:extLst>
      <p:ext uri="{BB962C8B-B14F-4D97-AF65-F5344CB8AC3E}">
        <p14:creationId xmlns:p14="http://schemas.microsoft.com/office/powerpoint/2010/main" val="3431885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fade">
                                      <p:cBhvr>
                                        <p:cTn id="13" dur="1000"/>
                                        <p:tgtEl>
                                          <p:spTgt spid="4099">
                                            <p:txEl>
                                              <p:pRg st="2" end="2"/>
                                            </p:txEl>
                                          </p:spTgt>
                                        </p:tgtEl>
                                      </p:cBhvr>
                                    </p:animEffect>
                                    <p:anim calcmode="lin" valueType="num">
                                      <p:cBhvr>
                                        <p:cTn id="14"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 calcmode="lin" valueType="num">
                                      <p:cBhvr additive="base">
                                        <p:cTn id="20"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099">
                                            <p:txEl>
                                              <p:pRg st="4" end="4"/>
                                            </p:txEl>
                                          </p:spTgt>
                                        </p:tgtEl>
                                        <p:attrNameLst>
                                          <p:attrName>style.visibility</p:attrName>
                                        </p:attrNameLst>
                                      </p:cBhvr>
                                      <p:to>
                                        <p:strVal val="visible"/>
                                      </p:to>
                                    </p:set>
                                    <p:anim calcmode="lin" valueType="num">
                                      <p:cBhvr additive="base">
                                        <p:cTn id="26"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 calcmode="lin" valueType="num">
                                      <p:cBhvr additive="base">
                                        <p:cTn id="32"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4099">
                                            <p:txEl>
                                              <p:pRg st="6" end="6"/>
                                            </p:txEl>
                                          </p:spTgt>
                                        </p:tgtEl>
                                        <p:attrNameLst>
                                          <p:attrName>style.visibility</p:attrName>
                                        </p:attrNameLst>
                                      </p:cBhvr>
                                      <p:to>
                                        <p:strVal val="visible"/>
                                      </p:to>
                                    </p:set>
                                    <p:anim calcmode="lin" valueType="num">
                                      <p:cBhvr additive="base">
                                        <p:cTn id="38"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624307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z="5400" dirty="0" smtClean="0">
                <a:solidFill>
                  <a:schemeClr val="tx1"/>
                </a:solidFill>
                <a:effectLst>
                  <a:outerShdw blurRad="38100" dist="38100" dir="2700000" algn="tl">
                    <a:srgbClr val="000000">
                      <a:alpha val="43137"/>
                    </a:srgbClr>
                  </a:outerShdw>
                </a:effectLst>
                <a:latin typeface="Flareserif821 Lt BT" panose="020E0502030304020904" pitchFamily="34" charset="0"/>
              </a:rPr>
              <a:t>Walk your Faith</a:t>
            </a: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dirty="0" smtClean="0"/>
              <a:t>              </a:t>
            </a:r>
            <a:r>
              <a:rPr lang="en-US" altLang="en-US" b="1" dirty="0" smtClean="0">
                <a:effectLst>
                  <a:outerShdw blurRad="38100" dist="38100" dir="2700000" algn="tl">
                    <a:srgbClr val="000000">
                      <a:alpha val="43137"/>
                    </a:srgbClr>
                  </a:outerShdw>
                </a:effectLst>
                <a:latin typeface="Flareserif821 Lt BT" panose="020E0502030304020904" pitchFamily="34" charset="0"/>
              </a:rPr>
              <a:t>A Measure of Faith</a:t>
            </a:r>
          </a:p>
        </p:txBody>
      </p:sp>
      <p:sp>
        <p:nvSpPr>
          <p:cNvPr id="3075" name="Content Placeholder 2"/>
          <p:cNvSpPr>
            <a:spLocks noGrp="1"/>
          </p:cNvSpPr>
          <p:nvPr>
            <p:ph idx="1"/>
          </p:nvPr>
        </p:nvSpPr>
        <p:spPr/>
        <p:txBody>
          <a:bodyPr/>
          <a:lstStyle/>
          <a:p>
            <a:pPr marL="0" indent="0" eaLnBrk="1" hangingPunct="1">
              <a:buNone/>
            </a:pPr>
            <a:r>
              <a:rPr lang="en-US" altLang="en-US" b="1" dirty="0" smtClean="0">
                <a:effectLst>
                  <a:outerShdw blurRad="38100" dist="38100" dir="2700000" algn="tl">
                    <a:srgbClr val="000000">
                      <a:alpha val="43137"/>
                    </a:srgbClr>
                  </a:outerShdw>
                </a:effectLst>
                <a:latin typeface="Flareserif821 Lt BT" panose="020E0502030304020904" pitchFamily="34" charset="0"/>
              </a:rPr>
              <a:t>                                       Rom. 12:3</a:t>
            </a:r>
          </a:p>
        </p:txBody>
      </p:sp>
    </p:spTree>
    <p:extLst>
      <p:ext uri="{BB962C8B-B14F-4D97-AF65-F5344CB8AC3E}">
        <p14:creationId xmlns:p14="http://schemas.microsoft.com/office/powerpoint/2010/main" val="298377286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Rom. 12:3 … God has dealt to each one a measure of faith. </a:t>
            </a:r>
            <a:endParaRPr lang="en-US" b="1" dirty="0">
              <a:solidFill>
                <a:schemeClr val="bg1"/>
              </a:solidFill>
              <a:effectLst>
                <a:outerShdw blurRad="38100" dist="38100" dir="2700000" algn="tl">
                  <a:srgbClr val="000000">
                    <a:alpha val="43137"/>
                  </a:srgbClr>
                </a:outerShdw>
              </a:effectLst>
              <a:latin typeface="Flareserif821 Lt BT" panose="020E0502030304020904" pitchFamily="34" charset="0"/>
            </a:endParaRPr>
          </a:p>
        </p:txBody>
      </p:sp>
    </p:spTree>
    <p:extLst>
      <p:ext uri="{BB962C8B-B14F-4D97-AF65-F5344CB8AC3E}">
        <p14:creationId xmlns:p14="http://schemas.microsoft.com/office/powerpoint/2010/main" val="399429267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58200" cy="1143000"/>
          </a:xfrm>
        </p:spPr>
        <p:txBody>
          <a:bodyPr/>
          <a:lstStyle/>
          <a:p>
            <a:pPr eaLnBrk="1" hangingPunct="1"/>
            <a:r>
              <a:rPr lang="en-US" altLang="en-US" dirty="0" smtClean="0"/>
              <a:t>                 </a:t>
            </a:r>
            <a:r>
              <a:rPr lang="en-US" altLang="en-US" sz="4000" b="1" dirty="0" smtClean="0">
                <a:effectLst>
                  <a:outerShdw blurRad="38100" dist="38100" dir="2700000" algn="tl">
                    <a:srgbClr val="000000">
                      <a:alpha val="43137"/>
                    </a:srgbClr>
                  </a:outerShdw>
                </a:effectLst>
                <a:latin typeface="Flareserif821 Lt BT" panose="020E0502030304020904" pitchFamily="34" charset="0"/>
              </a:rPr>
              <a:t>Faith comes from hearing</a:t>
            </a:r>
          </a:p>
        </p:txBody>
      </p:sp>
      <p:sp>
        <p:nvSpPr>
          <p:cNvPr id="3075" name="Content Placeholder 2"/>
          <p:cNvSpPr>
            <a:spLocks noGrp="1"/>
          </p:cNvSpPr>
          <p:nvPr>
            <p:ph idx="1"/>
          </p:nvPr>
        </p:nvSpPr>
        <p:spPr/>
        <p:txBody>
          <a:bodyPr/>
          <a:lstStyle/>
          <a:p>
            <a:pPr marL="0" indent="0" eaLnBrk="1" hangingPunct="1">
              <a:buNone/>
            </a:pPr>
            <a:r>
              <a:rPr lang="en-US" altLang="en-US" dirty="0" smtClean="0"/>
              <a:t>                                     </a:t>
            </a:r>
            <a:r>
              <a:rPr lang="en-US" altLang="en-US" b="1" dirty="0" smtClean="0">
                <a:effectLst>
                  <a:outerShdw blurRad="38100" dist="38100" dir="2700000" algn="tl">
                    <a:srgbClr val="000000">
                      <a:alpha val="43137"/>
                    </a:srgbClr>
                  </a:outerShdw>
                </a:effectLst>
                <a:latin typeface="Flareserif821 Lt BT" panose="020E0502030304020904" pitchFamily="34" charset="0"/>
              </a:rPr>
              <a:t>Rom 10:17</a:t>
            </a:r>
          </a:p>
          <a:p>
            <a:pPr marL="0" indent="0" eaLnBrk="1" hangingPunct="1">
              <a:buNone/>
            </a:pPr>
            <a:r>
              <a:rPr lang="en-US" altLang="en-US" b="1" dirty="0">
                <a:effectLst>
                  <a:outerShdw blurRad="38100" dist="38100" dir="2700000" algn="tl">
                    <a:srgbClr val="000000">
                      <a:alpha val="43137"/>
                    </a:srgbClr>
                  </a:outerShdw>
                </a:effectLst>
                <a:latin typeface="Flareserif821 Lt BT" panose="020E0502030304020904" pitchFamily="34" charset="0"/>
              </a:rPr>
              <a:t> </a:t>
            </a:r>
            <a:r>
              <a:rPr lang="en-US" altLang="en-US" b="1" dirty="0" smtClean="0">
                <a:effectLst>
                  <a:outerShdw blurRad="38100" dist="38100" dir="2700000" algn="tl">
                    <a:srgbClr val="000000">
                      <a:alpha val="43137"/>
                    </a:srgbClr>
                  </a:outerShdw>
                </a:effectLst>
                <a:latin typeface="Flareserif821 Lt BT" panose="020E0502030304020904" pitchFamily="34" charset="0"/>
              </a:rPr>
              <a:t>                            Greek- “</a:t>
            </a:r>
            <a:r>
              <a:rPr lang="en-US" altLang="en-US" b="1" dirty="0" err="1" smtClean="0">
                <a:effectLst>
                  <a:outerShdw blurRad="38100" dist="38100" dir="2700000" algn="tl">
                    <a:srgbClr val="000000">
                      <a:alpha val="43137"/>
                    </a:srgbClr>
                  </a:outerShdw>
                </a:effectLst>
                <a:latin typeface="Flareserif821 Lt BT" panose="020E0502030304020904" pitchFamily="34" charset="0"/>
              </a:rPr>
              <a:t>Akoe</a:t>
            </a:r>
            <a:r>
              <a:rPr lang="en-US" altLang="en-US" b="1" dirty="0" smtClean="0">
                <a:effectLst>
                  <a:outerShdw blurRad="38100" dist="38100" dir="2700000" algn="tl">
                    <a:srgbClr val="000000">
                      <a:alpha val="43137"/>
                    </a:srgbClr>
                  </a:outerShdw>
                </a:effectLst>
                <a:latin typeface="Flareserif821 Lt BT" panose="020E0502030304020904" pitchFamily="34" charset="0"/>
              </a:rPr>
              <a:t>” </a:t>
            </a:r>
          </a:p>
          <a:p>
            <a:pPr marL="0" indent="0" eaLnBrk="1" hangingPunct="1">
              <a:buNone/>
            </a:pPr>
            <a:r>
              <a:rPr lang="en-US" altLang="en-US" b="1" dirty="0" smtClean="0">
                <a:effectLst>
                  <a:outerShdw blurRad="38100" dist="38100" dir="2700000" algn="tl">
                    <a:srgbClr val="000000">
                      <a:alpha val="43137"/>
                    </a:srgbClr>
                  </a:outerShdw>
                </a:effectLst>
                <a:latin typeface="Flareserif821 Lt BT" panose="020E0502030304020904" pitchFamily="34" charset="0"/>
              </a:rPr>
              <a:t>                                       Not just hearing, </a:t>
            </a:r>
          </a:p>
          <a:p>
            <a:pPr marL="0" indent="0" eaLnBrk="1" hangingPunct="1">
              <a:buNone/>
            </a:pPr>
            <a:r>
              <a:rPr lang="en-US" altLang="en-US" b="1">
                <a:effectLst>
                  <a:outerShdw blurRad="38100" dist="38100" dir="2700000" algn="tl">
                    <a:srgbClr val="000000">
                      <a:alpha val="43137"/>
                    </a:srgbClr>
                  </a:outerShdw>
                </a:effectLst>
                <a:latin typeface="Flareserif821 Lt BT" panose="020E0502030304020904" pitchFamily="34" charset="0"/>
              </a:rPr>
              <a:t> </a:t>
            </a:r>
            <a:r>
              <a:rPr lang="en-US" altLang="en-US" b="1" smtClean="0">
                <a:effectLst>
                  <a:outerShdw blurRad="38100" dist="38100" dir="2700000" algn="tl">
                    <a:srgbClr val="000000">
                      <a:alpha val="43137"/>
                    </a:srgbClr>
                  </a:outerShdw>
                </a:effectLst>
                <a:latin typeface="Flareserif821 Lt BT" panose="020E0502030304020904" pitchFamily="34" charset="0"/>
              </a:rPr>
              <a:t>                                      but </a:t>
            </a:r>
            <a:r>
              <a:rPr lang="en-US" altLang="en-US" b="1" dirty="0" smtClean="0">
                <a:effectLst>
                  <a:outerShdw blurRad="38100" dist="38100" dir="2700000" algn="tl">
                    <a:srgbClr val="000000">
                      <a:alpha val="43137"/>
                    </a:srgbClr>
                  </a:outerShdw>
                </a:effectLst>
                <a:latin typeface="Flareserif821 Lt BT" panose="020E0502030304020904" pitchFamily="34" charset="0"/>
              </a:rPr>
              <a:t>understanding </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anim calcmode="lin" valueType="num">
                                      <p:cBhvr additive="base">
                                        <p:cTn id="11"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457200" y="-152400"/>
            <a:ext cx="8229600" cy="1570038"/>
          </a:xfrm>
        </p:spPr>
        <p:txBody>
          <a:bodyPr/>
          <a:lstStyle/>
          <a:p>
            <a:pPr eaLnBrk="1" hangingPunct="1"/>
            <a:r>
              <a:rPr lang="en-US" altLang="en-US" b="1" dirty="0" smtClean="0">
                <a:effectLst>
                  <a:outerShdw blurRad="38100" dist="38100" dir="2700000" algn="tl">
                    <a:srgbClr val="000000">
                      <a:alpha val="43137"/>
                    </a:srgbClr>
                  </a:outerShdw>
                </a:effectLst>
                <a:latin typeface="Flareserif821 Lt BT" panose="020E0502030304020904" pitchFamily="34" charset="0"/>
              </a:rPr>
              <a:t>Walk Faith</a:t>
            </a:r>
          </a:p>
        </p:txBody>
      </p:sp>
      <p:sp>
        <p:nvSpPr>
          <p:cNvPr id="3075" name="Content Placeholder 2"/>
          <p:cNvSpPr>
            <a:spLocks noGrp="1"/>
          </p:cNvSpPr>
          <p:nvPr>
            <p:ph idx="1"/>
          </p:nvPr>
        </p:nvSpPr>
        <p:spPr>
          <a:xfrm>
            <a:off x="533400" y="1143000"/>
            <a:ext cx="8229600" cy="4906963"/>
          </a:xfrm>
        </p:spPr>
        <p:txBody>
          <a:bodyPr/>
          <a:lstStyle/>
          <a:p>
            <a:pPr marL="1828800" lvl="4" indent="0" eaLnBrk="1" hangingPunct="1">
              <a:buNone/>
            </a:pPr>
            <a:r>
              <a:rPr lang="en-US" altLang="en-US" sz="3200" b="1" dirty="0">
                <a:effectLst>
                  <a:outerShdw blurRad="38100" dist="38100" dir="2700000" algn="tl">
                    <a:srgbClr val="000000">
                      <a:alpha val="43137"/>
                    </a:srgbClr>
                  </a:outerShdw>
                </a:effectLst>
                <a:latin typeface="Flareserif821 Lt BT" panose="020E0502030304020904" pitchFamily="34" charset="0"/>
              </a:rPr>
              <a:t> </a:t>
            </a:r>
            <a:r>
              <a:rPr lang="en-US" altLang="en-US" sz="3200" b="1" dirty="0" smtClean="0">
                <a:effectLst>
                  <a:outerShdw blurRad="38100" dist="38100" dir="2700000" algn="tl">
                    <a:srgbClr val="000000">
                      <a:alpha val="43137"/>
                    </a:srgbClr>
                  </a:outerShdw>
                </a:effectLst>
                <a:latin typeface="Flareserif821 Lt BT" panose="020E0502030304020904" pitchFamily="34" charset="0"/>
              </a:rPr>
              <a:t>         Trusting Him through any</a:t>
            </a:r>
          </a:p>
          <a:p>
            <a:pPr marL="1828800" lvl="4" indent="0" eaLnBrk="1" hangingPunct="1">
              <a:buNone/>
            </a:pPr>
            <a:r>
              <a:rPr lang="en-US" altLang="en-US" sz="3200" b="1" dirty="0" smtClean="0">
                <a:effectLst>
                  <a:outerShdw blurRad="38100" dist="38100" dir="2700000" algn="tl">
                    <a:srgbClr val="000000">
                      <a:alpha val="43137"/>
                    </a:srgbClr>
                  </a:outerShdw>
                </a:effectLst>
                <a:latin typeface="Flareserif821 Lt BT" panose="020E0502030304020904" pitchFamily="34" charset="0"/>
              </a:rPr>
              <a:t>             and all circumstances</a:t>
            </a:r>
          </a:p>
          <a:p>
            <a:pPr marL="1828800" lvl="4" indent="0" eaLnBrk="1" hangingPunct="1">
              <a:buNone/>
            </a:pPr>
            <a:r>
              <a:rPr lang="en-US" altLang="en-US" sz="3200" b="1" dirty="0" smtClean="0">
                <a:effectLst>
                  <a:outerShdw blurRad="38100" dist="38100" dir="2700000" algn="tl">
                    <a:srgbClr val="000000">
                      <a:alpha val="43137"/>
                    </a:srgbClr>
                  </a:outerShdw>
                </a:effectLst>
                <a:latin typeface="Flareserif821 Lt BT" panose="020E0502030304020904" pitchFamily="34" charset="0"/>
              </a:rPr>
              <a:t>                  </a:t>
            </a:r>
          </a:p>
          <a:p>
            <a:pPr marL="1828800" lvl="4" indent="0" eaLnBrk="1" hangingPunct="1">
              <a:buNone/>
            </a:pPr>
            <a:r>
              <a:rPr lang="en-US" altLang="en-US" sz="3200" b="1" dirty="0">
                <a:effectLst>
                  <a:outerShdw blurRad="38100" dist="38100" dir="2700000" algn="tl">
                    <a:srgbClr val="000000">
                      <a:alpha val="43137"/>
                    </a:srgbClr>
                  </a:outerShdw>
                </a:effectLst>
                <a:latin typeface="Flareserif821 Lt BT" panose="020E0502030304020904" pitchFamily="34" charset="0"/>
              </a:rPr>
              <a:t> </a:t>
            </a:r>
            <a:r>
              <a:rPr lang="en-US" altLang="en-US" sz="3200" b="1" dirty="0" smtClean="0">
                <a:effectLst>
                  <a:outerShdw blurRad="38100" dist="38100" dir="2700000" algn="tl">
                    <a:srgbClr val="000000">
                      <a:alpha val="43137"/>
                    </a:srgbClr>
                  </a:outerShdw>
                </a:effectLst>
                <a:latin typeface="Flareserif821 Lt BT" panose="020E0502030304020904" pitchFamily="34" charset="0"/>
              </a:rPr>
              <a:t>                   Faith develops </a:t>
            </a:r>
          </a:p>
          <a:p>
            <a:pPr marL="1828800" lvl="4" indent="0" eaLnBrk="1" hangingPunct="1">
              <a:buNone/>
            </a:pPr>
            <a:r>
              <a:rPr lang="en-US" altLang="en-US" sz="3200" b="1" dirty="0">
                <a:effectLst>
                  <a:outerShdw blurRad="38100" dist="38100" dir="2700000" algn="tl">
                    <a:srgbClr val="000000">
                      <a:alpha val="43137"/>
                    </a:srgbClr>
                  </a:outerShdw>
                </a:effectLst>
                <a:latin typeface="Flareserif821 Lt BT" panose="020E0502030304020904" pitchFamily="34" charset="0"/>
              </a:rPr>
              <a:t> </a:t>
            </a:r>
            <a:r>
              <a:rPr lang="en-US" altLang="en-US" sz="3200" b="1" dirty="0" smtClean="0">
                <a:effectLst>
                  <a:outerShdw blurRad="38100" dist="38100" dir="2700000" algn="tl">
                    <a:srgbClr val="000000">
                      <a:alpha val="43137"/>
                    </a:srgbClr>
                  </a:outerShdw>
                </a:effectLst>
                <a:latin typeface="Flareserif821 Lt BT" panose="020E0502030304020904" pitchFamily="34" charset="0"/>
              </a:rPr>
              <a:t>                      relationship. </a:t>
            </a:r>
          </a:p>
          <a:p>
            <a:pPr marL="1828800" lvl="4" indent="0" eaLnBrk="1" hangingPunct="1">
              <a:buNone/>
            </a:pPr>
            <a:endParaRPr lang="en-US" altLang="en-US" sz="3200" b="1" dirty="0" smtClean="0">
              <a:effectLst>
                <a:outerShdw blurRad="38100" dist="38100" dir="2700000" algn="tl">
                  <a:srgbClr val="000000">
                    <a:alpha val="43137"/>
                  </a:srgbClr>
                </a:outerShdw>
              </a:effectLst>
              <a:latin typeface="Flareserif821 Lt BT" panose="020E0502030304020904" pitchFamily="34" charset="0"/>
            </a:endParaRPr>
          </a:p>
          <a:p>
            <a:pPr marL="1828800" lvl="4" indent="0" eaLnBrk="1" hangingPunct="1">
              <a:buNone/>
            </a:pPr>
            <a:r>
              <a:rPr lang="en-US" altLang="en-US" sz="3200" b="1" dirty="0" smtClean="0">
                <a:effectLst>
                  <a:outerShdw blurRad="38100" dist="38100" dir="2700000" algn="tl">
                    <a:srgbClr val="000000">
                      <a:alpha val="43137"/>
                    </a:srgbClr>
                  </a:outerShdw>
                </a:effectLst>
                <a:latin typeface="Flareserif821 Lt BT" panose="020E0502030304020904" pitchFamily="34" charset="0"/>
              </a:rPr>
              <a:t>Intimacy = trust = small steps</a:t>
            </a:r>
          </a:p>
        </p:txBody>
      </p:sp>
    </p:spTree>
    <p:extLst>
      <p:ext uri="{BB962C8B-B14F-4D97-AF65-F5344CB8AC3E}">
        <p14:creationId xmlns:p14="http://schemas.microsoft.com/office/powerpoint/2010/main" val="17916966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additive="base">
                                        <p:cTn id="11"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anim calcmode="lin" valueType="num">
                                      <p:cBhvr additive="base">
                                        <p:cTn id="17"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 calcmode="lin" valueType="num">
                                      <p:cBhvr additive="base">
                                        <p:cTn id="2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anim calcmode="lin" valueType="num">
                                      <p:cBhvr additive="base">
                                        <p:cTn id="27"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b="1" dirty="0" smtClean="0">
                <a:effectLst>
                  <a:outerShdw blurRad="38100" dist="38100" dir="2700000" algn="tl">
                    <a:srgbClr val="000000">
                      <a:alpha val="43137"/>
                    </a:srgbClr>
                  </a:outerShdw>
                </a:effectLst>
                <a:latin typeface="Flareserif821 Lt BT" panose="020E0502030304020904" pitchFamily="34" charset="0"/>
              </a:rPr>
              <a:t>     Faith Destroyers</a:t>
            </a:r>
          </a:p>
        </p:txBody>
      </p:sp>
      <p:sp>
        <p:nvSpPr>
          <p:cNvPr id="3075" name="Content Placeholder 2"/>
          <p:cNvSpPr>
            <a:spLocks noGrp="1"/>
          </p:cNvSpPr>
          <p:nvPr>
            <p:ph idx="1"/>
          </p:nvPr>
        </p:nvSpPr>
        <p:spPr>
          <a:xfrm>
            <a:off x="533400" y="1600200"/>
            <a:ext cx="8229600" cy="4525963"/>
          </a:xfrm>
        </p:spPr>
        <p:txBody>
          <a:bodyPr/>
          <a:lstStyle/>
          <a:p>
            <a:pPr marL="0" indent="0" eaLnBrk="1" hangingPunct="1">
              <a:buNone/>
            </a:pPr>
            <a:r>
              <a:rPr lang="en-US" altLang="en-US" dirty="0" smtClean="0"/>
              <a:t>                                              </a:t>
            </a:r>
            <a:r>
              <a:rPr lang="en-US" altLang="en-US" dirty="0" smtClean="0"/>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Fear</a:t>
            </a:r>
            <a:endParaRPr lang="en-US" altLang="en-US" sz="4400" b="1" dirty="0" smtClean="0">
              <a:effectLst>
                <a:outerShdw blurRad="38100" dist="38100" dir="2700000" algn="tl">
                  <a:srgbClr val="000000">
                    <a:alpha val="43137"/>
                  </a:srgbClr>
                </a:outerShdw>
              </a:effectLst>
              <a:latin typeface="Flareserif821 Lt BT" panose="020E0502030304020904" pitchFamily="34" charset="0"/>
            </a:endParaRPr>
          </a:p>
          <a:p>
            <a:pPr marL="0" indent="0" eaLnBrk="1" hangingPunct="1">
              <a:buNone/>
            </a:pPr>
            <a:r>
              <a:rPr lang="en-US" altLang="en-US" sz="4400" b="1" dirty="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Pride</a:t>
            </a:r>
            <a:endParaRPr lang="en-US" altLang="en-US" sz="4400" b="1" dirty="0" smtClean="0">
              <a:effectLst>
                <a:outerShdw blurRad="38100" dist="38100" dir="2700000" algn="tl">
                  <a:srgbClr val="000000">
                    <a:alpha val="43137"/>
                  </a:srgbClr>
                </a:outerShdw>
              </a:effectLst>
              <a:latin typeface="Flareserif821 Lt BT" panose="020E0502030304020904" pitchFamily="34" charset="0"/>
            </a:endParaRPr>
          </a:p>
          <a:p>
            <a:pPr marL="0" indent="0" eaLnBrk="1" hangingPunct="1">
              <a:buNone/>
            </a:pPr>
            <a:r>
              <a:rPr lang="en-US" altLang="en-US" sz="4400" b="1" dirty="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Unbelief</a:t>
            </a:r>
            <a:endParaRPr lang="en-US" altLang="en-US" sz="4400" b="1" dirty="0" smtClean="0">
              <a:effectLst>
                <a:outerShdw blurRad="38100" dist="38100" dir="2700000" algn="tl">
                  <a:srgbClr val="000000">
                    <a:alpha val="43137"/>
                  </a:srgbClr>
                </a:outerShdw>
              </a:effectLst>
              <a:latin typeface="Flareserif821 Lt BT" panose="020E0502030304020904" pitchFamily="34" charset="0"/>
            </a:endParaRPr>
          </a:p>
          <a:p>
            <a:pPr marL="0" indent="0" eaLnBrk="1" hangingPunct="1">
              <a:buNone/>
            </a:pPr>
            <a:r>
              <a:rPr lang="en-US" altLang="en-US" sz="4400" b="1" dirty="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a:t>
            </a:r>
          </a:p>
        </p:txBody>
      </p:sp>
    </p:spTree>
    <p:extLst>
      <p:ext uri="{BB962C8B-B14F-4D97-AF65-F5344CB8AC3E}">
        <p14:creationId xmlns:p14="http://schemas.microsoft.com/office/powerpoint/2010/main" val="6823177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2 Corinthians 10:5</a:t>
            </a:r>
          </a:p>
          <a:p>
            <a:pPr marL="0" indent="0">
              <a:buNone/>
            </a:pPr>
            <a:r>
              <a:rPr lang="en-US" b="1" baseline="30000" dirty="0" smtClean="0">
                <a:solidFill>
                  <a:schemeClr val="bg1"/>
                </a:solidFill>
                <a:effectLst>
                  <a:outerShdw blurRad="38100" dist="38100" dir="2700000" algn="tl">
                    <a:srgbClr val="000000">
                      <a:alpha val="43137"/>
                    </a:srgbClr>
                  </a:outerShdw>
                </a:effectLst>
                <a:latin typeface="Flareserif821 Lt BT" panose="020E0502030304020904" pitchFamily="34" charset="0"/>
              </a:rPr>
              <a:t> 5 </a:t>
            </a:r>
            <a:r>
              <a:rPr lang="en-US" b="1" dirty="0" smtClean="0">
                <a:solidFill>
                  <a:schemeClr val="bg1"/>
                </a:solidFill>
                <a:effectLst>
                  <a:outerShdw blurRad="38100" dist="38100" dir="2700000" algn="tl">
                    <a:srgbClr val="000000">
                      <a:alpha val="43137"/>
                    </a:srgbClr>
                  </a:outerShdw>
                </a:effectLst>
                <a:latin typeface="Flareserif821 Lt BT" panose="020E0502030304020904" pitchFamily="34" charset="0"/>
              </a:rPr>
              <a:t>casting down arguments and every high thing that exalts itself against the knowledge of God, bringing every thought into captivity to the obedience of Christ, </a:t>
            </a:r>
            <a:endParaRPr lang="en-US" b="1" dirty="0">
              <a:solidFill>
                <a:schemeClr val="bg1"/>
              </a:solidFill>
              <a:effectLst>
                <a:outerShdw blurRad="38100" dist="38100" dir="2700000" algn="tl">
                  <a:srgbClr val="000000">
                    <a:alpha val="43137"/>
                  </a:srgbClr>
                </a:outerShdw>
              </a:effectLst>
              <a:latin typeface="Flareserif821 Lt BT" panose="020E0502030304020904" pitchFamily="34" charset="0"/>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b="1" dirty="0" smtClean="0">
                <a:effectLst>
                  <a:outerShdw blurRad="38100" dist="38100" dir="2700000" algn="tl">
                    <a:srgbClr val="000000">
                      <a:alpha val="43137"/>
                    </a:srgbClr>
                  </a:outerShdw>
                </a:effectLst>
                <a:latin typeface="Flareserif821 Lt BT" panose="020E0502030304020904" pitchFamily="34" charset="0"/>
              </a:rPr>
              <a:t>     Faith Destroyers</a:t>
            </a:r>
          </a:p>
        </p:txBody>
      </p:sp>
      <p:sp>
        <p:nvSpPr>
          <p:cNvPr id="3075" name="Content Placeholder 2"/>
          <p:cNvSpPr>
            <a:spLocks noGrp="1"/>
          </p:cNvSpPr>
          <p:nvPr>
            <p:ph idx="1"/>
          </p:nvPr>
        </p:nvSpPr>
        <p:spPr>
          <a:xfrm>
            <a:off x="533400" y="1600200"/>
            <a:ext cx="8229600" cy="4525963"/>
          </a:xfrm>
        </p:spPr>
        <p:txBody>
          <a:bodyPr/>
          <a:lstStyle/>
          <a:p>
            <a:pPr marL="0" indent="0" eaLnBrk="1" hangingPunct="1">
              <a:buNone/>
            </a:pPr>
            <a:r>
              <a:rPr lang="en-US" altLang="en-US" dirty="0" smtClean="0"/>
              <a:t>                                              </a:t>
            </a:r>
            <a:r>
              <a:rPr lang="en-US" altLang="en-US" dirty="0" smtClean="0"/>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Fear</a:t>
            </a:r>
            <a:endParaRPr lang="en-US" altLang="en-US" sz="4400" b="1" dirty="0" smtClean="0">
              <a:effectLst>
                <a:outerShdw blurRad="38100" dist="38100" dir="2700000" algn="tl">
                  <a:srgbClr val="000000">
                    <a:alpha val="43137"/>
                  </a:srgbClr>
                </a:outerShdw>
              </a:effectLst>
              <a:latin typeface="Flareserif821 Lt BT" panose="020E0502030304020904" pitchFamily="34" charset="0"/>
            </a:endParaRPr>
          </a:p>
          <a:p>
            <a:pPr marL="0" indent="0" eaLnBrk="1" hangingPunct="1">
              <a:buNone/>
            </a:pPr>
            <a:r>
              <a:rPr lang="en-US" altLang="en-US" sz="4400" b="1" dirty="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Pride</a:t>
            </a:r>
            <a:endParaRPr lang="en-US" altLang="en-US" sz="4400" b="1" dirty="0" smtClean="0">
              <a:effectLst>
                <a:outerShdw blurRad="38100" dist="38100" dir="2700000" algn="tl">
                  <a:srgbClr val="000000">
                    <a:alpha val="43137"/>
                  </a:srgbClr>
                </a:outerShdw>
              </a:effectLst>
              <a:latin typeface="Flareserif821 Lt BT" panose="020E0502030304020904" pitchFamily="34" charset="0"/>
            </a:endParaRPr>
          </a:p>
          <a:p>
            <a:pPr marL="0" indent="0" eaLnBrk="1" hangingPunct="1">
              <a:buNone/>
            </a:pPr>
            <a:r>
              <a:rPr lang="en-US" altLang="en-US" sz="4400" b="1" dirty="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Unbelief</a:t>
            </a:r>
            <a:endParaRPr lang="en-US" altLang="en-US" sz="4400" b="1" dirty="0" smtClean="0">
              <a:effectLst>
                <a:outerShdw blurRad="38100" dist="38100" dir="2700000" algn="tl">
                  <a:srgbClr val="000000">
                    <a:alpha val="43137"/>
                  </a:srgbClr>
                </a:outerShdw>
              </a:effectLst>
              <a:latin typeface="Flareserif821 Lt BT" panose="020E0502030304020904" pitchFamily="34" charset="0"/>
            </a:endParaRPr>
          </a:p>
          <a:p>
            <a:pPr marL="0" indent="0" eaLnBrk="1" hangingPunct="1">
              <a:buNone/>
            </a:pPr>
            <a:r>
              <a:rPr lang="en-US" altLang="en-US" sz="4400" b="1" dirty="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a:t>
            </a:r>
            <a:r>
              <a:rPr lang="en-US" altLang="en-US" sz="4400" b="1" dirty="0" smtClean="0">
                <a:effectLst>
                  <a:outerShdw blurRad="38100" dist="38100" dir="2700000" algn="tl">
                    <a:srgbClr val="000000">
                      <a:alpha val="43137"/>
                    </a:srgbClr>
                  </a:outerShdw>
                </a:effectLst>
                <a:latin typeface="Flareserif821 Lt BT" panose="020E0502030304020904" pitchFamily="34" charset="0"/>
              </a:rPr>
              <a:t>   Doubting</a:t>
            </a:r>
            <a:endParaRPr lang="en-US" altLang="en-US" sz="4400" b="1" dirty="0" smtClean="0">
              <a:effectLst>
                <a:outerShdw blurRad="38100" dist="38100" dir="2700000" algn="tl">
                  <a:srgbClr val="000000">
                    <a:alpha val="43137"/>
                  </a:srgbClr>
                </a:outerShdw>
              </a:effectLst>
              <a:latin typeface="Flareserif821 Lt BT" panose="020E0502030304020904" pitchFamily="34" charset="0"/>
            </a:endParaRPr>
          </a:p>
        </p:txBody>
      </p:sp>
    </p:spTree>
    <p:extLst>
      <p:ext uri="{BB962C8B-B14F-4D97-AF65-F5344CB8AC3E}">
        <p14:creationId xmlns:p14="http://schemas.microsoft.com/office/powerpoint/2010/main" val="35629726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 calcmode="lin" valueType="num">
                                      <p:cBhvr additive="base">
                                        <p:cTn id="7"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4984</TotalTime>
  <Words>840</Words>
  <Application>Microsoft Office PowerPoint</Application>
  <PresentationFormat>On-screen Show (4:3)</PresentationFormat>
  <Paragraphs>93</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              A Measure of Faith</vt:lpstr>
      <vt:lpstr>PowerPoint Presentation</vt:lpstr>
      <vt:lpstr>                 Faith comes from hearing</vt:lpstr>
      <vt:lpstr>Walk Faith</vt:lpstr>
      <vt:lpstr>     Faith Destroyers</vt:lpstr>
      <vt:lpstr>PowerPoint Presentation</vt:lpstr>
      <vt:lpstr>     Faith Destroyers</vt:lpstr>
      <vt:lpstr>Walk in Faith</vt:lpstr>
      <vt:lpstr>PowerPoint Presentation</vt:lpstr>
    </vt:vector>
  </TitlesOfParts>
  <Company>Visual Impact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dc:creator>
  <cp:lastModifiedBy>GBC</cp:lastModifiedBy>
  <cp:revision>32</cp:revision>
  <cp:lastPrinted>2017-05-07T13:47:27Z</cp:lastPrinted>
  <dcterms:created xsi:type="dcterms:W3CDTF">2012-07-18T16:46:59Z</dcterms:created>
  <dcterms:modified xsi:type="dcterms:W3CDTF">2017-05-07T15:54:25Z</dcterms:modified>
</cp:coreProperties>
</file>