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1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8C3D-22D5-42DE-B202-9327CAFAEB17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5B71-9606-4074-9679-06387563D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8C3D-22D5-42DE-B202-9327CAFAEB17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5B71-9606-4074-9679-06387563D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8C3D-22D5-42DE-B202-9327CAFAEB17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5B71-9606-4074-9679-06387563D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8C3D-22D5-42DE-B202-9327CAFAEB17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5B71-9606-4074-9679-06387563D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8C3D-22D5-42DE-B202-9327CAFAEB17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5B71-9606-4074-9679-06387563D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8C3D-22D5-42DE-B202-9327CAFAEB17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5B71-9606-4074-9679-06387563D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8C3D-22D5-42DE-B202-9327CAFAEB17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5B71-9606-4074-9679-06387563D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8C3D-22D5-42DE-B202-9327CAFAEB17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5B71-9606-4074-9679-06387563D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8C3D-22D5-42DE-B202-9327CAFAEB17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5B71-9606-4074-9679-06387563D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8C3D-22D5-42DE-B202-9327CAFAEB17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5B71-9606-4074-9679-06387563D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48C3D-22D5-42DE-B202-9327CAFAEB17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A5B71-9606-4074-9679-06387563DB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48C3D-22D5-42DE-B202-9327CAFAEB17}" type="datetimeFigureOut">
              <a:rPr lang="en-US" smtClean="0"/>
              <a:t>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A5B71-9606-4074-9679-06387563DB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015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bradbeaman.files.wordpress.com/2008/01/carry-cro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-2085975"/>
            <a:ext cx="9296400" cy="894397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s-media-cache-ak0.pinimg.com/236x/c8/2b/69/c82b690122b527914fe4bb9d868071a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33821" y="533400"/>
            <a:ext cx="6943379" cy="5715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freethoughtblogs.com/reasonabledoubts/files/2013/05/pe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81000"/>
            <a:ext cx="6629400" cy="601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40.tinypic.com/ejvae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685800"/>
            <a:ext cx="6705600" cy="54864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i.stack.imgur.com/coQR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33400"/>
            <a:ext cx="5410200" cy="4572000"/>
          </a:xfrm>
          <a:prstGeom prst="rect">
            <a:avLst/>
          </a:prstGeom>
          <a:ln w="127000" cap="sq">
            <a:solidFill>
              <a:schemeClr val="accent6">
                <a:lumMod val="5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1752600" y="5410200"/>
            <a:ext cx="5715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righteous death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freed Us from </a:t>
            </a:r>
            <a:r>
              <a:rPr lang="en-US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‘the eye of the needle’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bondage to give up anything, pledge allegiance to, sale out everything or turn our backs on loved ones—in order to wear His brand or to become His disciples.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beggarsbreaddotcom.files.wordpress.com/2012/12/bride1.jpg?w=6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3175" y="1266825"/>
            <a:ext cx="4086225" cy="5057775"/>
          </a:xfrm>
          <a:prstGeom prst="rect">
            <a:avLst/>
          </a:prstGeom>
          <a:ln w="127000" cap="sq">
            <a:solidFill>
              <a:srgbClr val="00206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" y="578793"/>
            <a:ext cx="91439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fire of damnation has been eternally quenched for all believers!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2118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56</Words>
  <Application>Microsoft Office PowerPoint</Application>
  <PresentationFormat>On-screen Show (4:3)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Shawn LaVergne</cp:lastModifiedBy>
  <cp:revision>11</cp:revision>
  <dcterms:created xsi:type="dcterms:W3CDTF">2015-01-31T20:09:20Z</dcterms:created>
  <dcterms:modified xsi:type="dcterms:W3CDTF">2015-02-08T18:54:14Z</dcterms:modified>
</cp:coreProperties>
</file>