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ED17-248A-4508-B4E4-F630324C876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E96E-A48F-4BA5-A18C-780CBDEE62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2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aintclerihewscalendar.com/wp-content/uploads/2014/04/Ghan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5800"/>
            <a:ext cx="9144000" cy="7858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s://924jeremiah.files.wordpress.com/2013/11/240.jpg?w=6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15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1371600"/>
            <a:ext cx="8458200" cy="1107996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Self-Control: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To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Phillipians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4:5)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church Paul penned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“Let your moderation be known unto all men. The Lord is at hand.”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560320"/>
            <a:ext cx="8229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Putting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Indulgence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4:12)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church Paul ordered,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put off concerning the former lifestyle the old man, which is corrupt according to the deceitful lusts.”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3" descr="https://s-media-cache-ak0.pinimg.com/236x/3b/bc/ba/3bbcba8891120f404134b95fcd6cd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343400"/>
            <a:ext cx="2247900" cy="18288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365" name="AutoShape 5" descr="data:image/jpeg;base64,/9j/4AAQSkZJRgABAQAAAQABAAD/2wCEAAkGBxQSEhQUEhQVFhQXFBQXFxUXFhcYFxcUFxQYGBQXGBYYHCggGBolHBUVITEiJSkrLi4uGCAzODMsNygtLiwBCgoKDg0OGhAQGy8kHyQsNCwsLCwsLCwsLCwsLCwsLCwsLCwsLCwsLCwsLCwsLCwsLCwsLCwsLCwsLCwsLCwsLP/AABEIAQoAvQMBIgACEQEDEQH/xAAbAAABBQEBAAAAAAAAAAAAAAACAQMEBQYAB//EAEkQAAEDAgMFBAYGBgcIAwAAAAECAxEABBIhMQUGE0FRYXGBkRQiMqGx0QcVQlLB8CNicoKS4RYkJTNTorI0Q2Nzk7PC8TV0g//EABkBAAMBAQEAAAAAAAAAAAAAAAABAgMEBf/EACsRAAICAQMDAwQCAwEAAAAAAAABAhESAyExE0FRBBQiYYGRwTKhYrHhI//aAAwDAQACEQMRAD8Ak7vbuKucaitLTTY9dxQkDKYiRyzOYp/a+7S2FNQtLjbpAQ4kZGY5SeRB1zq+2aANkvxzcz82x8KfeE7Os51D6AP4nB8K7Xqyv70ef7eGP1qyivN1i3dN23FBxpBx4IicX2cRn2evOnrDdLiPvtcUJ4MevgnFM8sQjTqa0m1//lLf9hPxcp7YsemX06erPvqHqyr7fspenhlx3/RkdpbrYGi8y8h9sGFFIgj3mdRz51SJbrd7RQ3bWGFjEtD59tUZSkaiBGSYiKxuCtdPUbW5lqaEU9kNBuiDdHgogiqyJWkhsIpYpzBXYKVldMbilijw12GixqAATXYKcilijItQGuHXYKfApcNLIpQI+GlAp/BSYKVlKCGoqbs25QjFxGwudDAJT6qhlPaUn92o+CuwUnuUkWj1/bkpIYgDHIkZ4hlyzjl0oBetY54IwyciE6Et5dmSV/x1XBNLhqaRoXR2lbR/s0a55dR+A9/bVZfOoUoFtGEBKQR1I1VlzOVMxXRSSSKon7tbUQ226xcJUWnM5TqlUQfgPKnNv7VQtLTNuFBpqCCrUqGh8M/OqZhClEBCSpR5JBJPgKdLagrAUqC9MJSQqToMJzqnFZWc1uqNX9f2q1t3DiHOOhMYQMic+2D7RietQdhbeQh25cekF3QATnKsvCRVOLVzFg4a8cTgwKxR1wxMUTNk4skJbWogwoBCiQehgZc6nGNFXKyfY7WR6Eu3dCiZJbgTHMTJyhU+BqnSmpDtspBhaFJPRSSk+8Ua2FIgrQpIOhUkiRziddRTVLgVN8kbh0oRUtVmsJxFCwn72FQT5xFOM2LqgClpxQOhCFEHxAoyGoEAiuip67FwEAtuAmYBQoExrAjOmhaqKsISrFJGGDikaiNZoyQ8SLhrsNSXrVSDC0qSYmFAgx1g0r1otEY0KTOmJJE9066ijIeJEw10VLdtlIyUlSSRIxAjLrnQBFGQ1AYilAp8tUBRRZWIFdRxXRRY8QKWKPDSYaVlYgEV1HFdFFjxAiuIowKXDSspRLvd79BY3FwnJwnClXQeqB71E+Arl7WRcLsjB4yXGwtUAAiRMR2ifE0W7X6ezftgQHJxJB5j1T8U+8Uq9lt267NP+/LiC5CiRGLp3kDwNS6t3yc6TpUXqLFz6wU7h/R8LDikawMomeVQt3MWK+w+1jOH9qXI99TEXK/rFTeI4OFOGcpgZxUDYZI+sIyIK8/+rUdjTuLtXiCxIuo4uIYdJ9odMpjFTm2ijHY8SMEGZ00bieyYqJfH0mwQ7qtrJXWMgrzGFVPbxtpV6GlasCSlQKomMm6EBN22/ctKWtKUuMlEYSJw5ZkgZka+fZVfuZfLU4Wyr1A2ohOUA40+PM+dWuyrRy3UsKcBtgmUlRzGY8hE9mlU+6JBu3CkQkocKR0SXER7qNqYVuFsS8W5eDGoqw8UCYyHTLuFHsdv+uXCzojiq8SqPhNRd2h/XD/+v41ZWhS0m8dWklJdUiBkSJg5/v8AuoY0iLvWOI0w995EHvICh/5VbbftA7bkD20ISsDnpn5gHyqDfuIesCptJSlChCSZiDBz7lVIvr7hXFvPsqawq7icj4GPfUjKrfMfpkf8pP8AqVVBhrRb5GHk/wDLH+pVUWKtIvYdDcV0U4aSix0NxXRTtdFFjoaw0oRTsUoFFjxGeHS4KkAV0UsilEZDdFwqcw12GlZSRTtgjMEg9RrTgxTMmdZkzPWavtkbNbXavuKTK0ThMkR6oOgMHM1G3etUu3CELEpOKRJGiCRmO6tXM5MCtDipmVT1kz51yVqEwTnrmc+/rWs2ZsllT9yhSJSgjCMShGZ5gyfGorYtnVtIbZUmXE4pUTKc5HtHsqc0PAzwPLl05TRqUTqSe8k/GtLtZu0aUtsMKxgZKxqiSmQc1dopxrZtuyy2t9KllyMwSAmRI0I5Usx4mYxqiJMdJMeVE2ojQkdxj4VcpTaodUCFOoOEIglMHnJkSNM6nbaYtWFBPBJUQlU41xGLMe10BoyHiZpCiMwSD1BrprTv7CR6S2ED9CpBUcyck65kznKfOmLayZcauXAj2Srh+srIBOR1z650skOjP0hTVjsK2S4+hCxKTikSRokkZipu1PRkFxtDKgsSArGoiesFVGQ6KNSidST3ma4CnA0elIU0WVQkUhTRRXUWNIDDSgU5XRSsqhAKUUUV1IdCUopZrppFUdXTS0lA0iz2Cf6hdfvf6BUHdI/1pv8Af/7aqa2Rtty3QpCEoIUqTiBPIDkRllUk7wrLjayhsFGKAkFIOJMZ5mrae5zUXuxj/Wrzv/E1T2t4hy5YKGktgKSITEEzrkBTNptxSHHVhKSXdRnA1086g2b5bWlYiUkETpl1pUNIv96dojGtrhpkYDj+1oD08Kc2btNbaEN3LZLa8kqI5dCDqM+/vqE7vK4oEFDWYInCqcxGuKusd4HG0BBSlYTGHFqI08qVbBQu3bBLL6Qj2VYVR09aI7sqf3x/vk/8sf6lVVXd6t1ziLzOWXIAaAdlO7U2gX1hSgBCYgdJJ/GihpF2xdq9AUrmkFsH9UqCfgfdUfYv+yXPcr/RVcjaJDBZgQTM5zqD+FHs7ay2UlKUoIJk4gTyjkRSHiHu1/tCP3v9JqRt++ClqbwJBSv2hqYBGeXb7qZXtxZWheFsFGKAEkA4hGedFc7dcWlSShsYgQSEmc+3FrQFblbNcqgpaDSjoropaWgdA4aWKWupDoSK6KWlAospIGK6KKlFKyqAApYoopYosqhnZeyHH5wQEjVSjCRTl5sZxpaEqw+uQEqBlJkgdO0VZ7t3bSml27pw4yYMxMgZTyOXOkv9nOMuMhSytsOICDnl6wyjQGK0yZx9wF7qvCYU2T90KM+8Co+z9huOpUQUJwqKSFEggjXQHrWmvGkIuQ+t1KQlEYJzOo8s/dUfZ6kus3JJwoW4syeSSBnU2xWZ3aGzFMlIKkKKp9gk6Rrl21Iv9hOMoxqKSJAyJJz7xS2tmn0lCEKxpxJOLqAMR+BFX90ritXST9lRjuSlJHvSaLKexmBs1XBL0pwgxEmdY6Rz605cbJW2lClRK4woE4sxzEd3PnWg2GwldqAr2cZJ/dXOfZlUPbVyUXaVKEpThKR+rz8ZnyFKwXNERe7rwTPqkgThB9b4R76qorV3dnxpetnPWKYIBiQBp1SchWWI660WVHcSKWKWKWizTESK6KKK6KVjoGKWKWKWKCqBiuiipYpWOgAKWKMClAosdAAUsUUUsVOQxIrsNHFLFTkB2x1Wym1NvDAomQ5Enu7PganbQ2m3DDLaipKFoKlnok/z91ZgGnBW5z4Wy43kuUuPYkHEMCRI6gn51J2NdtBhxt1ZTjUdEqOUAcgRyqhSKMCgeG1F/s9dsy6laXVKGFUylWRyA+z0Kqe2bvBKlB9QCSMoSdZ09UdKzgFEBSDpp8lwm9QLRTQV6+LIQoSnGOcRpTt9fNOJYWr1lpgLRBzEetnpqJjtqjApaQ+mjSsXFs0tTqFn1kxwwDrrpGWndWdeXiUpR5knzM0MUoFKyowoSKWKWKWKLLoGKWKIClipbAGK4Cjw0sUshgRS4aOKWKWQhvDSxRxXRU2MGKWKKKWKVgDFLFEBS4aVgWO5oTwllQH94BmOoSB7zSbJ2eE3T2IDCkwkEZS4qU+7KoWyXcNk+oapcQR3goIq8vblOO3w/wC9cSo9qUpy+KfKuo5ZXbG7JIF88AIHDTp3IqBscfobv9k/BdTbZwDaDoOpQAO8JQfgDUe1tlMsXRcGHECB25KAj+IUg/4Ky56NbtrSAVOKBUT93Mx5R507ZqbVdhTRkFBJyI9bnr4Uy60p+0a4YxFJgjuBHyPjTthaJaughKif0ZJmMieWQ6R50mPan53HNnsqSbsqSQCVQSCJHr6TryrNgVqLS8Uv0oKMhGIJyAgeuPwFZYGkzTTu3YYFdFJNLNQaigUoFIKIUgFiuilrqVgdFdFEE0QRU2AApRRhFEEUrAAJropwIpeHSsVjcUsU4G6Lh0rFaGgmlw07gpQ3SFkjJIuVBJSFKCTmUycJPaNDTqLxYKTjVKPZzJw/szpVVu9Z8fZ95dLccxsY8ABThOFtKhiBTJzPUVU7tF+8uG2EOEYiZVAOFKRKjEdB5kV6vT5+hx+4W2xrV3ayrGVEqy9ac8tM6euNoOOCFrUodCcvKgv9jNLaufQrlxb1rIcQsJhRSDiAhAz9VQBEiUx21VXLRTslu9Di+KtwpI9TBAdWjIYZ0QOdSoWV7iK7Fza3y25wLUmdYOtE1eLSrEFEK5qnPPXOoO0bLhL2WkOOEXccScGU8H2PVy/vFazyq5vNhtLcdtre4cF02gLwOBJSoEAjMIGWYBIOUjKpcSlrx8Edu9WMULIxe1n7WuvmaaC6jboIS9bXL92pxHAWoKCAkEJSgKVIKTJBJpLW8tri8tmLZx4oXxOKVgAiGypGGU9ho6btjXqofkmBdEF1LOzmHnHre2fcFy0JIcSCg6cwkSJI0POvOl7yvgkEJkEg5cxkedEdJy4G/VQXJvA5S8SsEN6XuifI/OjTvU90R5H5036aQe80zeBdEF1hBvW991HkfnRp3se+4n3/ADqH6WRXutM3Qcow5WFG9rv+Gn3/ADoxvc7zbT76h+mmNeo0zchylDtYYb4r5tp8zTn9MFf4Q8zUv00/BS1oPubfiUQcrD/00P8Ahe8/KnBvp1a/zfyqfbT8D6kPJtg5RBysWN8/+H/n/lTiN8h/h/5x8ql6E/A1izZY6ILrJf0wTybP8Q+Vd/TJP+Gf4h8qnoz8FPTI25SFfUm0wdf0kf8AQRUD6HkKG0fXnNh0CeuJB+ANdu3vj6Iw6yq1S8lxUqBcwCCkJKSnAqRlQ3O9yeMw9bWjVsppSicKgceIAFKiEJgRiH71eo4y3VcnjdSOzLz6NUKTd7YK5iVzM/4r/wCE1FYKk7tWspxEPKkH/wCw9Q7W39Qtl5FvbBlb/wDfOBYlU5KiE5kgkSep51F3d3ySywq2ftw8zixAFQkEmYgiCJz7JNLCX8qCWpFrE1e2HBxNierqERp6v9x+fCpjCp22sBOjIJV2cNP4kVhdq74l66YfLSUoYUnhtBY0SoEyrDkTA5ZQKs776R1LDnAtkMuuAJU9jxLgCBBwDMDSZjpRhKqrsZXC2773+EaXYVy0ljaa1ICmhcXBUnL10xJ8xVDu7tJp3abJZb4aDihORghlc6Gqjdnen0NlxlbAfQ6qVY3ABBSElJTgMjL306N6Gk3Nu+1ZIZDRcKktLTLmNBSJOEREzz1NVjJOW3JP/nLHfg35eZSb962aHpTcpcJklUJCpAnSAchElNeScRmSSnM5nPUnXnV5szfFTN5cXIZUpL4zaxDIiMJxRy9bl9o1lXk4lqKUqSCokJj2QTITPONKrSi43ZGtjOtyZ6Q1PsCkffa+6J/PSonox/X+FEizB5L8xW1swx013f5FQ6OiY7z86FT4BkBB8/nTnoKf1/NNENnD9YeINFMrqafcbO0P1EeVOougY9VPv07qNNsgDOfHDQu3TIEZ+FJpl6c9Ptf9jqnkj7PvNCbkfc/PnUN28Rynypv0xJyKiO3CKnc3+P8Al+WWHHSfs+80CXkfcPmT+NNMOs81nxy+NTg2197308TKWvGPn+yN6Sn7v58TSJeJPszU1sNco86VVwhOhHhHwowF7xLiLf3ZHaXJiCPz+1U8WpI1A8AfnUEbVAPqjLrp+FMr2+AdU+f8qhxS7m8dbWe60y22ZuXcXDYdbQFIMwStImCQdTOoNC/uddocbaUwkKcx4BxUkqwJxK7BA6099EF66q/ShS1FHBdOGTE+ry05mnd2Ltxe34UpRSm5vgASSAAHgIBOWgqHqStgtBVuQLPdh5x11pDQK2j+kHET6vmc9OVJsbYqrhZQw0FqCcRkpEJkCfWy5ivTNg7uu297tC4Wpst3EFASpRUIxE4gUgDUaE1g/o7eVbbPv7wqMpQ22gnkrn73EULWdOiZelTa3IF9shSH+AtAS6ShOH1SJXGHMZcxT19us406hpxMLcjCJSQZMDOYGdXv0i2v9qbOfSThdVbjsJbuEmfFLifKtdvPYpuXGVNk8S0u2CoD7iy2pY7RCkq/cNHXezaJ9pylI8n2hs0W7im3IC0xiEpMSAoZjsIqvXdNdfdVj9I4/tS6yPtN/wDYbrNrEcj8K1jO0mT7dJ8sshtBA9ke+KH6yg5D31Wp7j7jRYPzHyp2xr08Cw+tFK0jzNCm+UcpjuBHxqEm3NFw+3n0otlrQguxYyuJkHvppanT9ryIppKgBqfz50Qg8lfnwqcmbdDT8DK0OK+1/m+VKjZ5IzUKcKT2/nwpWVnPWO00mzSMEuxHVYL5EGm/R1ePfU9LoHb4076bpM+E1OTNFpRZVBH5mkdTAyEn9oH3AVaquEnXFPbSKeTGh8RlQ5Ma0UVNstUwuQI7u7kakIbBORPifhIqeiD9kR1/KaTCmc0pj89n4VORotBLsMi1BEpBPcufhUJWzPzIq2dWnKMI7Nf/ABruGk/bA7Imps16S7Fx9FLyG78KWtKRwnPWUQkT6vM09uvcITtxThWkI9IvDjKgEwoPQcWkGR51jEIHT40YHcB2z861cLv6nl5VR6xurftJ2htRZdQEqIwqKxhVmr2STB8Kqdi7wtWGymko4Drzjqi4ypQVhBmFLSMwYQ3r1rzxKj2e6jSvu/PZS6SBzfY9Q25tti7t9nPFbKXm7lhS2gsS2jHCzhJkJGFJz5Cit96G29tulLiFMPoaQVhQKMaUDAZGWRxJ/ery9An7XhBpVsdk+H86XSXAZvku9/HQvaVypCklBU3CknEDDLYMEdoI8KpVr19bTqD/ADomoTyz8flSkzyHv+VaJUqI6jvgZbcV2HtIB+NKHlTEJPlTqRGg8ppVcoB8qKNM0chSzll/lp4W6+g8h+FKhM+0gHwFJiIOSR4Eipp9jVakO9jS7YnUGez5RQm2P5NOqejln+98ZruKDrPnRuJzh2GeErqff86cShXX3Cj9Jjl76H0zrPn/ACo3GnDyGLNR7u6iSyrvA/VHypnjqzj4maQXRGvLtVS3HFw+o+42eif4c/hRJSmJIH8MGoyXOpjtn8/CgUtPMz5fKiht+P8AZLwIiBPgYqM4UE+yYptDiY5+f8qX6yTphOn3jSorJVySGWUEEjFSYwOavM/gKjpvUnIz4mfxp1L7Q1oY4yb2Wxr9yNmss2VzfvNIdU2cDaF5pkBOZBykqWBPIDLWpG8+zbd1mwvmmkNcZ5pDraQMBJJ5ARkUKExnImk3XQXthXjLYKlocKsIEqIlteQ5+yryp3bSjbbJ2Y24ClZuG3FJUIKUBTi1Eg6RjRr1qG/lf1MOxM3g2cwNt2jYabCC2klAQkJOb2qQIOg8hUrduxZO0NpgtNKSjAUpKElKclaCIGnKj2/YuK27ZOpQsthrNYBKBh4xMqGQ9pOvUV26N1O09rlJBwlEd6cYPvSai/j9v2Ulv9ytuEs3uzHro2zds60ThUhISFABJ6DEDiKeeYrzxVyeo93zr0PeDajm0NiN3IJCkKHpCE5AlJwqMdAShYHQ15km4T2+MH41rp8MiSfkmKVzxChEHnTIuE848qcS4nlHvFa2Y9NoOCNPeaDGdMge3504HiOSY6yfjXLuxGufiaW5XxS8ghsxqk+M/jQhOU5HuBpXLzLX3fOmBep5gfw/yoY0l4JIg8jNFwQRpHiPxNR13zXJPhhom1g5hsR3R76VspRgt2PqtyM/l86NDM6p9386ZdeSNAn3SPcabu9ppSiEgFfcMu05ClK6NNOUG+CW9aRy8o+dR0MK5Jnvyqsb2usawR3Jn4VZt3ciQuPzpCamLbK1KW9BPNryJCR5n8KBtKug7ciB50Kn+ZWoz0B+Jpska4VKHaTH41oc0pu9g1NHOU+WfvqteuAkwEiRVkoCMkwD+sfwFI1s5CjoO6TSab4JWrFbyKZbxPZ3VIYU4oeyVAdE6eQq4TYpBywzyECe3WjUlYyAy8PlSWm+7G/VJ8Ib2Ftx60WV2zuBREKEJKVDkCk5GPMUO3Nr3N4vHcOY1AQAICUjmEpGQ/Gpu5+6pvA64twMW7Ilx1QnlOEZjQCSeWXWpu19yFMXFqhLyXLe6UgNvhI0UU6gGDkoEZ51OUb+pvWwzbb7bQbZDKLg4QnCCUpK0p5ALUJ8dardjbeubQuFlcF0ALJCVkgE/enP1jnWlb3FT9ZGx4xgM8TiYOwerhxRz60u7m5zdyu8St4tptXCkqwTiSCsFRk5ZNzlNJuFC+RmNl7YuWGHWGl4WnT66cKTilOEiVDKRAMdBUPgHmPhWu2/ujwbb0u1uEXDEwohMKSZw6AmRMA6ETS7f3PWybNDSuKu6CsinAEkcOBMnL9IZP6tWpR7Gcs7Mf6ODpBHeKFNsfDvyr0Z/wCjtELaReNqukIxqZIwpAy54pAzGccxpNRd19y7W8QkelYX8BWtlKZKAFRqVZ6p86WceSvlwYNbcZHy5/Kmj3V6Db7qW67tu2t7oOBSXS4rh5oU3EJic5z58qq9k7tqe2gu0BSEIW8kuYZOFuYVhnmQBrzozQlaMpEjIAU63ZqOf4GtTvzu6qxW0EulaHGyoKCUpzScxAOYgpMzzqRvvucbK2buA6t1KoC5EYSpMpOpykEeIozjsDvsY/0UpOeX58aRwdp75q/3w3Y9BdQ2HVOBTaVkkYYlShAAJ+7VO22B9n41Sp7oiTxe5BKFHnl20Llj2jzFWPowIzTmecmR30I2cc507ZocbDrLzRXeiwKltMCACSJ6U83aiYzjuyqUhtIyThJ7YyoUaJnreCMm3GgMd9OosZ+2M++nFME5z5BOneRSBgg5qJ7NJ8qqjF6l8MQ2KwPbHly8qRu1XOazHl5CnkvKmOXL/wB86cKlHn35U6ROU+BhVsqM1mPL3g0qcI1UfM0NzddmXb+YqL6b+qmlaRShOXJutiEDdy7KRmXji6+0yM/3Yql3e2hduObOQ9xDaouWQwVNBKJCsMJcCRjIGLmdOyg3H3oatm37W6bU5avj1gn2kqw4SdRkQBoZBSKl7W3yt1PWDdu243Z2bjagDmtWEjOMR0AOpklRmufe2ejSPTW2rT62UoOuemcCC1B4fDhPrTgidPteFZ7cfBj21jKsHFcxxrhl/Fh7Yms+3v1bDa6r0h3gm34cYBjxQnliiMjzqPu7vewyNplYc/rSnC3CQYCuLGL1sv7wdedRi6Avt8ls2eymmbRJNvckK4qiTqEuCQB7SoHSMJpz6QNrG1Vsl5MEobcVB0ICWARPKQSPGskN5mzshVi8la3EqPBWmClIkKSVEmRmVpgDQ1N3h3zbed2c6wgk2iVhYdQAlZUloQMz9xWfIwapJ2JtUaq72dZbbSpxhamroIGNJJCoGQDiJhQ0GIdnSKofoiZwbSeSQQpFu8hUnRSX2goeYNSXfpA2eyty7ZtnvS3EFJB9VBJgkqIVGqUyQJMVmNwN727W8duLnEeI27JQkElxx1CyYJED1VUK6cRVwy6+jlH9rKUAYm5Ezzk1cbp7PcTf7XfCSpSQ8loCJK1rWrCO39GnzrJbq70M216bhzGUHjGEiVevOHKY99S29+EoZvkscZL1zdKdQ76qQhsqTCZCsQVhSrQfa1pyTb2Jg3VvyXP0hWr31RYuOJKXmghtwGJTiawqz/aQjzrX7ZKLlB2e5AL9ljbJ++kx5g4FDuNecq3xD2znbS5DrjyiSl0lJAhSVIxKUrFkQRppS7e31Q5dWlwyhaDbpAOPCMWfrAYSciJHjSwlwU5olfTASLxr1Z/qyPPGusO2s9D5k/jWr313mZvbhDjIVhDYR68JMhSjpP6wqhcuQNcPia201UVZzasvk0kM261SRCRUjike1HnTDd0CchiPYCR7643CemfdWiZhONvgmBc9POiCewVFYV1PcAIo1LPUn8KdmLhvSJGBNKAO3zPzqEXT0HjNIHldg8KLGtNvlk+Rrh89KErH3U+VQVXCh9o02u/Ma1LOiENqTJTqE9Enwk004Uj7H+VH4ioDu0T1IqOu7J/9/wA6nI1Wg3wF9TXBY9IDLnA/xY9T2sOv7WVN/Vj4Z9I4a+BOHix6mKcMTzzyr0/cFXpOxr61yKkBwpA5Y0Y0f50LoNoWifRNg2Cxk84086nqDClJV3l5Q8K53Jnajzo7CueD6QWHuDGLicNWHD96Y9n9bSolm068tLbKFrWdEISVKPUwOXbXuA3hd+vzZ4v6vwMHCgYcXC4uLTWPV6RVLsCwFhbbbfYhLjbz7LSoHqISAURPQuA/uilkwpHmV209bucN9tba4nCtJSYOhE6jXMdKlK2Rdlkvi3c4GHHxcJw4fvT0q53o3oRf2Vq24hxV4yYU8oIwrBSQoAhUkn9GfZGYr1lhhJS5svKE7OaA71cVpZ9yDVOUkiMY2eEbL2NdXQUWGXHQkgKKRME6A0l3sd5lWF5pbajoFoKZ7icj4V6T9ErDvoW0Eteq8YCCDBDnDUE5nQgxUjfdt9GzLRq8PEuuOCVgSAkFeqwAJwlI7dc4mnl8qE38bR51cbDuGlobcYcStfsIKTiVJgQO+lY3cuFuqZDLvESJUjDmkGIJHLUedeo76JJ2vs3oCj/umpOwU/27fn/go/0s0ZurM63+546tpKcpSCNasPqF4s8YtLLISVcQIOHCNVYulVd40Spf7Sjke017zYNJCfqw8tnNyO/E0s+eGrnPHsTHTy7ni2zNhuXM+jtqcCSAooExOk5dhqRc7vuNKShbC0rWoBAUkjESYAExJkitz9FVusW98lvJyEpEZEOBDgGZ0M1J3kLrOycF84Dcl1JaJUFLBS4lUyNSE4sx1Amlm1KicLjds84ubN9p5LK2VJWrDhQUwpRWYTAE6mQKK9t1tqKHEFC0xKVaiRInwIr1ltLV16JtRZASww8pz9pIiP3VcUjwrx7aO1+I446snG4tSz2SZgdg08KcZtiloxGFuLGhHdFIq6X2e6oq7wHkPKo5e7RVORa0l4Ja31nP8aZL58e80wtR6+VIlpR0B8qnI0Wmh9V2aZceJp9Fio9neflUpjZ35A/Gk5eTeGhf8UVYbJoxbmr9rZ46KNSRa/qDxOdQ5pHZD0s3zsWv0J3vDvHGlZJeYIz0Km1Skfwqcp7f7bARthlSY4dp6OIGkAhxcfuqA8K86X05dK5KRllRirs8+2e8/UqRtM7W4zXovo+LHi+1w+HOkYcOczM5RWf3P2gi+b2naFaUrunHnmsR1x5R4YUEjWCeleYW5yjlrHKZ1ipNugToNKa0zN6h6J/Re3tl7Ot1BBvVvhbykqUQGUFTigQcgICUgkCYNaK13tt1bWUwGEh31mvScYkhCceHDGkpjXlXi7Ykmc8+dcfajlGlN6d8snqVwj2Ld2whW2GElIxuKCCpXq/pW1KTmOQxgZdKqt4XEWuy02bj6HrniJUAhWLAA4FnM5hMApzicWleaLaSdUjlyFGtACcgNKpae92Q9S1we0bR2T6ddWN80tvgtAKUSSFCFYo6ayCDERVduhtRt/bF84hQKC3AVIhWEtokdkpryNxwzEmCMxORy6VCWkTpzqHCtjSLvf7np7O4Drb7S3XWCg3CJSlRKiMeIiCkDQHnWtb3jtztMt8BIdzZ9JxCSkJx4YjTEI11rwpSACYA8q4aRy6cqpwvkhOv4ntGybUMnbYSvI4liDkniNOLEEdMXuqh2xgv9isvLXidtDgWqfWUAAlXeSktr7wa8sCoyGQ6DSnWhOvf40sN7OhQtVZ6ZsKDu/ehKlYeKoCZyH6GQB0zPma82Nr+sT4fM07iIMAmOnLyp1Byo4bNYaN0rIybEc5HeR/OpDOz09JqW2KU61LZ0r08VzuIi0HQD89lSEtgV3KgTUts6oaUI8IeDgHJNGHVfnL41yRAFJUHSkKFk9T3Upns8SKRGYzppVCR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AutoShape 7" descr="data:image/jpeg;base64,/9j/4AAQSkZJRgABAQAAAQABAAD/2wCEAAkGBxQSEhQUEhQVFhQXFBQXFxUXFhcYFxcUFxQYGBQXGBYYHCggGBolHBUVITEiJSkrLi4uGCAzODMsNygtLiwBCgoKDg0OGhAQGy8kHyQsNCwsLCwsLCwsLCwsLCwsLCwsLCwsLCwsLCwsLCwsLCwsLCwsLCwsLCwsLCwsLCwsLP/AABEIAQoAvQMBIgACEQEDEQH/xAAbAAABBQEBAAAAAAAAAAAAAAACAQMEBQYAB//EAEkQAAEDAgMFBAYGBgcIAwAAAAECAxEABBIhMQUGE0FRYXGBkRQiMqGx0QcVQlLB8CNicoKS4RYkJTNTorI0Q2Nzk7PC8TV0g//EABkBAAMBAQEAAAAAAAAAAAAAAAABAgMEBf/EACsRAAICAQMDAwQCAwEAAAAAAAABAhESAyExE0FRBBQiYYGRwTKhYrHhI//aAAwDAQACEQMRAD8Ak7vbuKucaitLTTY9dxQkDKYiRyzOYp/a+7S2FNQtLjbpAQ4kZGY5SeRB1zq+2aANkvxzcz82x8KfeE7Os51D6AP4nB8K7Xqyv70ef7eGP1qyivN1i3dN23FBxpBx4IicX2cRn2evOnrDdLiPvtcUJ4MevgnFM8sQjTqa0m1//lLf9hPxcp7YsemX06erPvqHqyr7fspenhlx3/RkdpbrYGi8y8h9sGFFIgj3mdRz51SJbrd7RQ3bWGFjEtD59tUZSkaiBGSYiKxuCtdPUbW5lqaEU9kNBuiDdHgogiqyJWkhsIpYpzBXYKVldMbilijw12GixqAATXYKcilijItQGuHXYKfApcNLIpQI+GlAp/BSYKVlKCGoqbs25QjFxGwudDAJT6qhlPaUn92o+CuwUnuUkWj1/bkpIYgDHIkZ4hlyzjl0oBetY54IwyciE6Et5dmSV/x1XBNLhqaRoXR2lbR/s0a55dR+A9/bVZfOoUoFtGEBKQR1I1VlzOVMxXRSSSKon7tbUQ226xcJUWnM5TqlUQfgPKnNv7VQtLTNuFBpqCCrUqGh8M/OqZhClEBCSpR5JBJPgKdLagrAUqC9MJSQqToMJzqnFZWc1uqNX9f2q1t3DiHOOhMYQMic+2D7RietQdhbeQh25cekF3QATnKsvCRVOLVzFg4a8cTgwKxR1wxMUTNk4skJbWogwoBCiQehgZc6nGNFXKyfY7WR6Eu3dCiZJbgTHMTJyhU+BqnSmpDtspBhaFJPRSSk+8Ua2FIgrQpIOhUkiRziddRTVLgVN8kbh0oRUtVmsJxFCwn72FQT5xFOM2LqgClpxQOhCFEHxAoyGoEAiuip67FwEAtuAmYBQoExrAjOmhaqKsISrFJGGDikaiNZoyQ8SLhrsNSXrVSDC0qSYmFAgx1g0r1otEY0KTOmJJE9066ijIeJEw10VLdtlIyUlSSRIxAjLrnQBFGQ1AYilAp8tUBRRZWIFdRxXRRY8QKWKPDSYaVlYgEV1HFdFFjxAiuIowKXDSspRLvd79BY3FwnJwnClXQeqB71E+Arl7WRcLsjB4yXGwtUAAiRMR2ifE0W7X6ezftgQHJxJB5j1T8U+8Uq9lt267NP+/LiC5CiRGLp3kDwNS6t3yc6TpUXqLFz6wU7h/R8LDikawMomeVQt3MWK+w+1jOH9qXI99TEXK/rFTeI4OFOGcpgZxUDYZI+sIyIK8/+rUdjTuLtXiCxIuo4uIYdJ9odMpjFTm2ijHY8SMEGZ00bieyYqJfH0mwQ7qtrJXWMgrzGFVPbxtpV6GlasCSlQKomMm6EBN22/ctKWtKUuMlEYSJw5ZkgZka+fZVfuZfLU4Wyr1A2ohOUA40+PM+dWuyrRy3UsKcBtgmUlRzGY8hE9mlU+6JBu3CkQkocKR0SXER7qNqYVuFsS8W5eDGoqw8UCYyHTLuFHsdv+uXCzojiq8SqPhNRd2h/XD/+v41ZWhS0m8dWklJdUiBkSJg5/v8AuoY0iLvWOI0w995EHvICh/5VbbftA7bkD20ISsDnpn5gHyqDfuIesCptJSlChCSZiDBz7lVIvr7hXFvPsqawq7icj4GPfUjKrfMfpkf8pP8AqVVBhrRb5GHk/wDLH+pVUWKtIvYdDcV0U4aSix0NxXRTtdFFjoaw0oRTsUoFFjxGeHS4KkAV0UsilEZDdFwqcw12GlZSRTtgjMEg9RrTgxTMmdZkzPWavtkbNbXavuKTK0ThMkR6oOgMHM1G3etUu3CELEpOKRJGiCRmO6tXM5MCtDipmVT1kz51yVqEwTnrmc+/rWs2ZsllT9yhSJSgjCMShGZ5gyfGorYtnVtIbZUmXE4pUTKc5HtHsqc0PAzwPLl05TRqUTqSe8k/GtLtZu0aUtsMKxgZKxqiSmQc1dopxrZtuyy2t9KllyMwSAmRI0I5Usx4mYxqiJMdJMeVE2ojQkdxj4VcpTaodUCFOoOEIglMHnJkSNM6nbaYtWFBPBJUQlU41xGLMe10BoyHiZpCiMwSD1BrprTv7CR6S2ED9CpBUcyck65kznKfOmLayZcauXAj2Srh+srIBOR1z650skOjP0hTVjsK2S4+hCxKTikSRokkZipu1PRkFxtDKgsSArGoiesFVGQ6KNSidST3ma4CnA0elIU0WVQkUhTRRXUWNIDDSgU5XRSsqhAKUUUV1IdCUopZrppFUdXTS0lA0iz2Cf6hdfvf6BUHdI/1pv8Af/7aqa2Rtty3QpCEoIUqTiBPIDkRllUk7wrLjayhsFGKAkFIOJMZ5mrae5zUXuxj/Wrzv/E1T2t4hy5YKGktgKSITEEzrkBTNptxSHHVhKSXdRnA1086g2b5bWlYiUkETpl1pUNIv96dojGtrhpkYDj+1oD08Kc2btNbaEN3LZLa8kqI5dCDqM+/vqE7vK4oEFDWYInCqcxGuKusd4HG0BBSlYTGHFqI08qVbBQu3bBLL6Qj2VYVR09aI7sqf3x/vk/8sf6lVVXd6t1ziLzOWXIAaAdlO7U2gX1hSgBCYgdJJ/GihpF2xdq9AUrmkFsH9UqCfgfdUfYv+yXPcr/RVcjaJDBZgQTM5zqD+FHs7ay2UlKUoIJk4gTyjkRSHiHu1/tCP3v9JqRt++ClqbwJBSv2hqYBGeXb7qZXtxZWheFsFGKAEkA4hGedFc7dcWlSShsYgQSEmc+3FrQFblbNcqgpaDSjoropaWgdA4aWKWupDoSK6KWlAospIGK6KKlFKyqAApYoopYosqhnZeyHH5wQEjVSjCRTl5sZxpaEqw+uQEqBlJkgdO0VZ7t3bSml27pw4yYMxMgZTyOXOkv9nOMuMhSytsOICDnl6wyjQGK0yZx9wF7qvCYU2T90KM+8Co+z9huOpUQUJwqKSFEggjXQHrWmvGkIuQ+t1KQlEYJzOo8s/dUfZ6kus3JJwoW4syeSSBnU2xWZ3aGzFMlIKkKKp9gk6Rrl21Iv9hOMoxqKSJAyJJz7xS2tmn0lCEKxpxJOLqAMR+BFX90ritXST9lRjuSlJHvSaLKexmBs1XBL0pwgxEmdY6Rz605cbJW2lClRK4woE4sxzEd3PnWg2GwldqAr2cZJ/dXOfZlUPbVyUXaVKEpThKR+rz8ZnyFKwXNERe7rwTPqkgThB9b4R76qorV3dnxpetnPWKYIBiQBp1SchWWI660WVHcSKWKWKWizTESK6KKK6KVjoGKWKWKWKCqBiuiipYpWOgAKWKMClAosdAAUsUUUsVOQxIrsNHFLFTkB2x1Wym1NvDAomQ5Enu7PganbQ2m3DDLaipKFoKlnok/z91ZgGnBW5z4Wy43kuUuPYkHEMCRI6gn51J2NdtBhxt1ZTjUdEqOUAcgRyqhSKMCgeG1F/s9dsy6laXVKGFUylWRyA+z0Kqe2bvBKlB9QCSMoSdZ09UdKzgFEBSDpp8lwm9QLRTQV6+LIQoSnGOcRpTt9fNOJYWr1lpgLRBzEetnpqJjtqjApaQ+mjSsXFs0tTqFn1kxwwDrrpGWndWdeXiUpR5knzM0MUoFKyowoSKWKWKWKLLoGKWKIClipbAGK4Cjw0sUshgRS4aOKWKWQhvDSxRxXRU2MGKWKKKWKVgDFLFEBS4aVgWO5oTwllQH94BmOoSB7zSbJ2eE3T2IDCkwkEZS4qU+7KoWyXcNk+oapcQR3goIq8vblOO3w/wC9cSo9qUpy+KfKuo5ZXbG7JIF88AIHDTp3IqBscfobv9k/BdTbZwDaDoOpQAO8JQfgDUe1tlMsXRcGHECB25KAj+IUg/4Ky56NbtrSAVOKBUT93Mx5R507ZqbVdhTRkFBJyI9bnr4Uy60p+0a4YxFJgjuBHyPjTthaJaughKif0ZJmMieWQ6R50mPan53HNnsqSbsqSQCVQSCJHr6TryrNgVqLS8Uv0oKMhGIJyAgeuPwFZYGkzTTu3YYFdFJNLNQaigUoFIKIUgFiuilrqVgdFdFEE0QRU2AApRRhFEEUrAAJropwIpeHSsVjcUsU4G6Lh0rFaGgmlw07gpQ3SFkjJIuVBJSFKCTmUycJPaNDTqLxYKTjVKPZzJw/szpVVu9Z8fZ95dLccxsY8ABThOFtKhiBTJzPUVU7tF+8uG2EOEYiZVAOFKRKjEdB5kV6vT5+hx+4W2xrV3ayrGVEqy9ac8tM6euNoOOCFrUodCcvKgv9jNLaufQrlxb1rIcQsJhRSDiAhAz9VQBEiUx21VXLRTslu9Di+KtwpI9TBAdWjIYZ0QOdSoWV7iK7Fza3y25wLUmdYOtE1eLSrEFEK5qnPPXOoO0bLhL2WkOOEXccScGU8H2PVy/vFazyq5vNhtLcdtre4cF02gLwOBJSoEAjMIGWYBIOUjKpcSlrx8Edu9WMULIxe1n7WuvmaaC6jboIS9bXL92pxHAWoKCAkEJSgKVIKTJBJpLW8tri8tmLZx4oXxOKVgAiGypGGU9ho6btjXqofkmBdEF1LOzmHnHre2fcFy0JIcSCg6cwkSJI0POvOl7yvgkEJkEg5cxkedEdJy4G/VQXJvA5S8SsEN6XuifI/OjTvU90R5H5036aQe80zeBdEF1hBvW991HkfnRp3se+4n3/ADqH6WRXutM3Qcow5WFG9rv+Gn3/ADoxvc7zbT76h+mmNeo0zchylDtYYb4r5tp8zTn9MFf4Q8zUv00/BS1oPubfiUQcrD/00P8Ahe8/KnBvp1a/zfyqfbT8D6kPJtg5RBysWN8/+H/n/lTiN8h/h/5x8ql6E/A1izZY6ILrJf0wTybP8Q+Vd/TJP+Gf4h8qnoz8FPTI25SFfUm0wdf0kf8AQRUD6HkKG0fXnNh0CeuJB+ANdu3vj6Iw6yq1S8lxUqBcwCCkJKSnAqRlQ3O9yeMw9bWjVsppSicKgceIAFKiEJgRiH71eo4y3VcnjdSOzLz6NUKTd7YK5iVzM/4r/wCE1FYKk7tWspxEPKkH/wCw9Q7W39Qtl5FvbBlb/wDfOBYlU5KiE5kgkSep51F3d3ySywq2ftw8zixAFQkEmYgiCJz7JNLCX8qCWpFrE1e2HBxNierqERp6v9x+fCpjCp22sBOjIJV2cNP4kVhdq74l66YfLSUoYUnhtBY0SoEyrDkTA5ZQKs776R1LDnAtkMuuAJU9jxLgCBBwDMDSZjpRhKqrsZXC2773+EaXYVy0ljaa1ICmhcXBUnL10xJ8xVDu7tJp3abJZb4aDihORghlc6Gqjdnen0NlxlbAfQ6qVY3ABBSElJTgMjL306N6Gk3Nu+1ZIZDRcKktLTLmNBSJOEREzz1NVjJOW3JP/nLHfg35eZSb962aHpTcpcJklUJCpAnSAchElNeScRmSSnM5nPUnXnV5szfFTN5cXIZUpL4zaxDIiMJxRy9bl9o1lXk4lqKUqSCokJj2QTITPONKrSi43ZGtjOtyZ6Q1PsCkffa+6J/PSonox/X+FEizB5L8xW1swx013f5FQ6OiY7z86FT4BkBB8/nTnoKf1/NNENnD9YeINFMrqafcbO0P1EeVOougY9VPv07qNNsgDOfHDQu3TIEZ+FJpl6c9Ptf9jqnkj7PvNCbkfc/PnUN28Rynypv0xJyKiO3CKnc3+P8Al+WWHHSfs+80CXkfcPmT+NNMOs81nxy+NTg2197308TKWvGPn+yN6Sn7v58TSJeJPszU1sNco86VVwhOhHhHwowF7xLiLf3ZHaXJiCPz+1U8WpI1A8AfnUEbVAPqjLrp+FMr2+AdU+f8qhxS7m8dbWe60y22ZuXcXDYdbQFIMwStImCQdTOoNC/uddocbaUwkKcx4BxUkqwJxK7BA6099EF66q/ShS1FHBdOGTE+ry05mnd2Ltxe34UpRSm5vgASSAAHgIBOWgqHqStgtBVuQLPdh5x11pDQK2j+kHET6vmc9OVJsbYqrhZQw0FqCcRkpEJkCfWy5ivTNg7uu297tC4Wpst3EFASpRUIxE4gUgDUaE1g/o7eVbbPv7wqMpQ22gnkrn73EULWdOiZelTa3IF9shSH+AtAS6ShOH1SJXGHMZcxT19us406hpxMLcjCJSQZMDOYGdXv0i2v9qbOfSThdVbjsJbuEmfFLifKtdvPYpuXGVNk8S0u2CoD7iy2pY7RCkq/cNHXezaJ9pylI8n2hs0W7im3IC0xiEpMSAoZjsIqvXdNdfdVj9I4/tS6yPtN/wDYbrNrEcj8K1jO0mT7dJ8sshtBA9ke+KH6yg5D31Wp7j7jRYPzHyp2xr08Cw+tFK0jzNCm+UcpjuBHxqEm3NFw+3n0otlrQguxYyuJkHvppanT9ryIppKgBqfz50Qg8lfnwqcmbdDT8DK0OK+1/m+VKjZ5IzUKcKT2/nwpWVnPWO00mzSMEuxHVYL5EGm/R1ePfU9LoHb4076bpM+E1OTNFpRZVBH5mkdTAyEn9oH3AVaquEnXFPbSKeTGh8RlQ5Ma0UVNstUwuQI7u7kakIbBORPifhIqeiD9kR1/KaTCmc0pj89n4VORotBLsMi1BEpBPcufhUJWzPzIq2dWnKMI7Nf/ABruGk/bA7Imps16S7Fx9FLyG78KWtKRwnPWUQkT6vM09uvcITtxThWkI9IvDjKgEwoPQcWkGR51jEIHT40YHcB2z861cLv6nl5VR6xurftJ2htRZdQEqIwqKxhVmr2STB8Kqdi7wtWGymko4Drzjqi4ypQVhBmFLSMwYQ3r1rzxKj2e6jSvu/PZS6SBzfY9Q25tti7t9nPFbKXm7lhS2gsS2jHCzhJkJGFJz5Cit96G29tulLiFMPoaQVhQKMaUDAZGWRxJ/ery9An7XhBpVsdk+H86XSXAZvku9/HQvaVypCklBU3CknEDDLYMEdoI8KpVr19bTqD/ADomoTyz8flSkzyHv+VaJUqI6jvgZbcV2HtIB+NKHlTEJPlTqRGg8ppVcoB8qKNM0chSzll/lp4W6+g8h+FKhM+0gHwFJiIOSR4Eipp9jVakO9jS7YnUGez5RQm2P5NOqejln+98ZruKDrPnRuJzh2GeErqff86cShXX3Cj9Jjl76H0zrPn/ACo3GnDyGLNR7u6iSyrvA/VHypnjqzj4maQXRGvLtVS3HFw+o+42eif4c/hRJSmJIH8MGoyXOpjtn8/CgUtPMz5fKiht+P8AZLwIiBPgYqM4UE+yYptDiY5+f8qX6yTphOn3jSorJVySGWUEEjFSYwOavM/gKjpvUnIz4mfxp1L7Q1oY4yb2Wxr9yNmss2VzfvNIdU2cDaF5pkBOZBykqWBPIDLWpG8+zbd1mwvmmkNcZ5pDraQMBJJ5ARkUKExnImk3XQXthXjLYKlocKsIEqIlteQ5+yryp3bSjbbJ2Y24ClZuG3FJUIKUBTi1Eg6RjRr1qG/lf1MOxM3g2cwNt2jYabCC2klAQkJOb2qQIOg8hUrduxZO0NpgtNKSjAUpKElKclaCIGnKj2/YuK27ZOpQsthrNYBKBh4xMqGQ9pOvUV26N1O09rlJBwlEd6cYPvSai/j9v2Ulv9ytuEs3uzHro2zds60ThUhISFABJ6DEDiKeeYrzxVyeo93zr0PeDajm0NiN3IJCkKHpCE5AlJwqMdAShYHQ15km4T2+MH41rp8MiSfkmKVzxChEHnTIuE848qcS4nlHvFa2Y9NoOCNPeaDGdMge3504HiOSY6yfjXLuxGufiaW5XxS8ghsxqk+M/jQhOU5HuBpXLzLX3fOmBep5gfw/yoY0l4JIg8jNFwQRpHiPxNR13zXJPhhom1g5hsR3R76VspRgt2PqtyM/l86NDM6p9386ZdeSNAn3SPcabu9ppSiEgFfcMu05ClK6NNOUG+CW9aRy8o+dR0MK5Jnvyqsb2usawR3Jn4VZt3ciQuPzpCamLbK1KW9BPNryJCR5n8KBtKug7ciB50Kn+ZWoz0B+Jpska4VKHaTH41oc0pu9g1NHOU+WfvqteuAkwEiRVkoCMkwD+sfwFI1s5CjoO6TSab4JWrFbyKZbxPZ3VIYU4oeyVAdE6eQq4TYpBywzyECe3WjUlYyAy8PlSWm+7G/VJ8Ib2Ftx60WV2zuBREKEJKVDkCk5GPMUO3Nr3N4vHcOY1AQAICUjmEpGQ/Gpu5+6pvA64twMW7Ilx1QnlOEZjQCSeWXWpu19yFMXFqhLyXLe6UgNvhI0UU6gGDkoEZ51OUb+pvWwzbb7bQbZDKLg4QnCCUpK0p5ALUJ8dardjbeubQuFlcF0ALJCVkgE/enP1jnWlb3FT9ZGx4xgM8TiYOwerhxRz60u7m5zdyu8St4tptXCkqwTiSCsFRk5ZNzlNJuFC+RmNl7YuWGHWGl4WnT66cKTilOEiVDKRAMdBUPgHmPhWu2/ujwbb0u1uEXDEwohMKSZw6AmRMA6ETS7f3PWybNDSuKu6CsinAEkcOBMnL9IZP6tWpR7Gcs7Mf6ODpBHeKFNsfDvyr0Z/wCjtELaReNqukIxqZIwpAy54pAzGccxpNRd19y7W8QkelYX8BWtlKZKAFRqVZ6p86WceSvlwYNbcZHy5/Kmj3V6Db7qW67tu2t7oOBSXS4rh5oU3EJic5z58qq9k7tqe2gu0BSEIW8kuYZOFuYVhnmQBrzozQlaMpEjIAU63ZqOf4GtTvzu6qxW0EulaHGyoKCUpzScxAOYgpMzzqRvvucbK2buA6t1KoC5EYSpMpOpykEeIozjsDvsY/0UpOeX58aRwdp75q/3w3Y9BdQ2HVOBTaVkkYYlShAAJ+7VO22B9n41Sp7oiTxe5BKFHnl20Llj2jzFWPowIzTmecmR30I2cc507ZocbDrLzRXeiwKltMCACSJ6U83aiYzjuyqUhtIyThJ7YyoUaJnreCMm3GgMd9OosZ+2M++nFME5z5BOneRSBgg5qJ7NJ8qqjF6l8MQ2KwPbHly8qRu1XOazHl5CnkvKmOXL/wB86cKlHn35U6ROU+BhVsqM1mPL3g0qcI1UfM0NzddmXb+YqL6b+qmlaRShOXJutiEDdy7KRmXji6+0yM/3Yql3e2hduObOQ9xDaouWQwVNBKJCsMJcCRjIGLmdOyg3H3oatm37W6bU5avj1gn2kqw4SdRkQBoZBSKl7W3yt1PWDdu243Z2bjagDmtWEjOMR0AOpklRmufe2ejSPTW2rT62UoOuemcCC1B4fDhPrTgidPteFZ7cfBj21jKsHFcxxrhl/Fh7Yms+3v1bDa6r0h3gm34cYBjxQnliiMjzqPu7vewyNplYc/rSnC3CQYCuLGL1sv7wdedRi6Avt8ls2eymmbRJNvckK4qiTqEuCQB7SoHSMJpz6QNrG1Vsl5MEobcVB0ICWARPKQSPGskN5mzshVi8la3EqPBWmClIkKSVEmRmVpgDQ1N3h3zbed2c6wgk2iVhYdQAlZUloQMz9xWfIwapJ2JtUaq72dZbbSpxhamroIGNJJCoGQDiJhQ0GIdnSKofoiZwbSeSQQpFu8hUnRSX2goeYNSXfpA2eyty7ZtnvS3EFJB9VBJgkqIVGqUyQJMVmNwN727W8duLnEeI27JQkElxx1CyYJED1VUK6cRVwy6+jlH9rKUAYm5Ezzk1cbp7PcTf7XfCSpSQ8loCJK1rWrCO39GnzrJbq70M216bhzGUHjGEiVevOHKY99S29+EoZvkscZL1zdKdQ76qQhsqTCZCsQVhSrQfa1pyTb2Jg3VvyXP0hWr31RYuOJKXmghtwGJTiawqz/aQjzrX7ZKLlB2e5AL9ljbJ++kx5g4FDuNecq3xD2znbS5DrjyiSl0lJAhSVIxKUrFkQRppS7e31Q5dWlwyhaDbpAOPCMWfrAYSciJHjSwlwU5olfTASLxr1Z/qyPPGusO2s9D5k/jWr313mZvbhDjIVhDYR68JMhSjpP6wqhcuQNcPia201UVZzasvk0kM261SRCRUjike1HnTDd0CchiPYCR7643CemfdWiZhONvgmBc9POiCewVFYV1PcAIo1LPUn8KdmLhvSJGBNKAO3zPzqEXT0HjNIHldg8KLGtNvlk+Rrh89KErH3U+VQVXCh9o02u/Ma1LOiENqTJTqE9Enwk004Uj7H+VH4ioDu0T1IqOu7J/9/wA6nI1Wg3wF9TXBY9IDLnA/xY9T2sOv7WVN/Vj4Z9I4a+BOHix6mKcMTzzyr0/cFXpOxr61yKkBwpA5Y0Y0f50LoNoWifRNg2Cxk84086nqDClJV3l5Q8K53Jnajzo7CueD6QWHuDGLicNWHD96Y9n9bSolm068tLbKFrWdEISVKPUwOXbXuA3hd+vzZ4v6vwMHCgYcXC4uLTWPV6RVLsCwFhbbbfYhLjbz7LSoHqISAURPQuA/uilkwpHmV209bucN9tba4nCtJSYOhE6jXMdKlK2Rdlkvi3c4GHHxcJw4fvT0q53o3oRf2Vq24hxV4yYU8oIwrBSQoAhUkn9GfZGYr1lhhJS5svKE7OaA71cVpZ9yDVOUkiMY2eEbL2NdXQUWGXHQkgKKRME6A0l3sd5lWF5pbajoFoKZ7icj4V6T9ErDvoW0Eteq8YCCDBDnDUE5nQgxUjfdt9GzLRq8PEuuOCVgSAkFeqwAJwlI7dc4mnl8qE38bR51cbDuGlobcYcStfsIKTiVJgQO+lY3cuFuqZDLvESJUjDmkGIJHLUedeo76JJ2vs3oCj/umpOwU/27fn/go/0s0ZurM63+546tpKcpSCNasPqF4s8YtLLISVcQIOHCNVYulVd40Spf7Sjke017zYNJCfqw8tnNyO/E0s+eGrnPHsTHTy7ni2zNhuXM+jtqcCSAooExOk5dhqRc7vuNKShbC0rWoBAUkjESYAExJkitz9FVusW98lvJyEpEZEOBDgGZ0M1J3kLrOycF84Dcl1JaJUFLBS4lUyNSE4sx1Amlm1KicLjds84ubN9p5LK2VJWrDhQUwpRWYTAE6mQKK9t1tqKHEFC0xKVaiRInwIr1ltLV16JtRZASww8pz9pIiP3VcUjwrx7aO1+I446snG4tSz2SZgdg08KcZtiloxGFuLGhHdFIq6X2e6oq7wHkPKo5e7RVORa0l4Ja31nP8aZL58e80wtR6+VIlpR0B8qnI0Wmh9V2aZceJp9Fio9neflUpjZ35A/Gk5eTeGhf8UVYbJoxbmr9rZ46KNSRa/qDxOdQ5pHZD0s3zsWv0J3vDvHGlZJeYIz0Km1Skfwqcp7f7bARthlSY4dp6OIGkAhxcfuqA8K86X05dK5KRllRirs8+2e8/UqRtM7W4zXovo+LHi+1w+HOkYcOczM5RWf3P2gi+b2naFaUrunHnmsR1x5R4YUEjWCeleYW5yjlrHKZ1ipNugToNKa0zN6h6J/Re3tl7Ot1BBvVvhbykqUQGUFTigQcgICUgkCYNaK13tt1bWUwGEh31mvScYkhCceHDGkpjXlXi7Ykmc8+dcfajlGlN6d8snqVwj2Ld2whW2GElIxuKCCpXq/pW1KTmOQxgZdKqt4XEWuy02bj6HrniJUAhWLAA4FnM5hMApzicWleaLaSdUjlyFGtACcgNKpae92Q9S1we0bR2T6ddWN80tvgtAKUSSFCFYo6ayCDERVduhtRt/bF84hQKC3AVIhWEtokdkpryNxwzEmCMxORy6VCWkTpzqHCtjSLvf7np7O4Drb7S3XWCg3CJSlRKiMeIiCkDQHnWtb3jtztMt8BIdzZ9JxCSkJx4YjTEI11rwpSACYA8q4aRy6cqpwvkhOv4ntGybUMnbYSvI4liDkniNOLEEdMXuqh2xgv9isvLXidtDgWqfWUAAlXeSktr7wa8sCoyGQ6DSnWhOvf40sN7OhQtVZ6ZsKDu/ehKlYeKoCZyH6GQB0zPma82Nr+sT4fM07iIMAmOnLyp1Byo4bNYaN0rIybEc5HeR/OpDOz09JqW2KU61LZ0r08VzuIi0HQD89lSEtgV3KgTUts6oaUI8IeDgHJNGHVfnL41yRAFJUHSkKFk9T3Upns8SKRGYzppVCR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9" name="Picture 9" descr="http://media-cache-ec0.pinimg.com/736x/de/d0/c6/ded0c6ac5948cd28f76b20750744a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343400"/>
            <a:ext cx="2934165" cy="22860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0" y="18288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 concepts are taught in our dispensation regarding the lifestyle expected of Grace: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Four outcomes are the product of an authentic walk/talk in </a:t>
            </a:r>
            <a:r>
              <a:rPr kumimoji="0" lang="en-US" sz="3200" i="0" u="none" strike="noStrike" normalizeH="0" baseline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Grace.</a:t>
            </a:r>
            <a:r>
              <a:rPr kumimoji="0" lang="en-US" sz="3200" i="0" u="none" strike="noStrike" normalizeH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normalizeH="0" baseline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These </a:t>
            </a:r>
            <a:r>
              <a:rPr kumimoji="0" lang="en-US" sz="3200" i="0" u="none" strike="noStrike" normalizeH="0" baseline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people that:</a:t>
            </a:r>
            <a:endParaRPr kumimoji="0" lang="en-US" sz="1200" i="1" u="sng" strike="noStrike" normalizeH="0" baseline="0" dirty="0" smtClean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2514600"/>
            <a:ext cx="54864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pPr lvl="0" algn="ctr"/>
            <a:r>
              <a:rPr lang="en-US" sz="2800" b="1" dirty="0">
                <a:ln/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Listen to Spirit 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Communication</a:t>
            </a:r>
            <a:endParaRPr lang="en-US" sz="2800" b="1" i="1" u="sng" dirty="0" smtClean="0">
              <a:ln/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43434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the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52578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Deepen in the Word </a:t>
            </a:r>
          </a:p>
        </p:txBody>
      </p:sp>
      <p:pic>
        <p:nvPicPr>
          <p:cNvPr id="16387" name="Picture 3" descr="https://encrypted-tbn3.gstatic.com/images?q=tbn:ANd9GcQiatproyb0OAXmdhiG2a4A3wMOjaEOj6MTc8MaiagUv5CU7tH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2666999" cy="3437482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429000" y="3429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to the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Accountably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emplesart.com/images/organ_gri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727" y="457200"/>
            <a:ext cx="3322673" cy="4572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537667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we became Saints, we were all like monkeys on a leash,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reel to the discordant sounds of the Evil Grinder of our souls.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grimaced and begged for attention and took up a collection for our Master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png;base64,iVBORw0KGgoAAAANSUhEUgAAAS0AAACoCAMAAACCN0gDAAAAhFBMVEX///8AAADAwMD8/PyioqLl5eW0tLTt7e3z8/P29vbQ0NC6urrZ2dni4uJ/f39fX1+Ojo6oqKjKyspmZmZycnIkJCTb29vU1NSZmZlQUFB4eHguLi6vr69LS0uHh4egoKBCQkI2NjYcHBwpKSkVFRVra2s7OztYWFhOTk4zMzOTk5MPDw/3gzU7AAAObklEQVR4nO1dCZaiMBAlRHYRcAFFxF1avf/9JlVhFxVbuzU9/PdmGhcgfGtLpZJIUocOHTp06NChww/BViO98galz1zuqZM/FLrJoLkhISPCcFyFYTg2i8+/+8x/jitdo6cTyXFYFcfn3dlRNU3Snrq8phnGy1r7XlCXkHXGzinu25Kk2XKsuiXSFsT7Ll/LGVxgM0n2cvDSdr8DgQwPsx0th02fysPhaLTPSRsPXL3pa80AHTRJBZ4ismraCTxD0s/fyOw5hYfKXhiG4sXzVP4GD+iUuWMnhEwNDaXnTecT4OuFrf9NMCps1vyJ3FZcNHOAfKltNIpd3ViAOJY1eAnkfaOpHwEgy33sFGV/hpPaECxvmCDW3vPYydFjd/wYsKb373+rAGomnaLy3pUv5mQPl55hTIjzyC0/A/DcPiHxd8410NjdoWtw5eLM0fa+c9N3IwY1/J6DsiEqACd69XT36i8xEVAXqcQEZPt9dw6xWIOiZYiQrMYOU8DOfCbWfQuY9dk+E/kAXUkj2eANr1snKsmXxv/TobGHlZ+6wvyq7aJgtBRD3p5c1i+gfkQrHzJdnAkWooIrfyAsvwCV+mDqzcYPddYzl7DDo6B5HJfIYUfOc7f+bVA0Hl7x8iFoKUUO0NH4jS9mmXzsdfKuz6L68Xd98bsAj1L+wSVz5RD17mn8BEKm+FffXVFmE/zlEHoJEjpHQlaVz42rQvmZcFAqcpc1RQ/X2K0uENnpX0IsfsQs18Zu+GbIfgkWcPWRXhakLuKaD4zEsvPzsh6CCSOjjCs7HKhZgN8v62gW9xf9GchebC4tkD4nJeIPDdEoBbsmDCxCdikROnLFnBSACZvNX3JntyEl0QHdZcISYVyKZ1PS2OtT0bhzMGewbLDo1wzeR6KwWj14YMstnBQThSPz/2d8cWQWipZOgj9MaVfZe6fGjuaUHKtv1L0IFY6tCJ4BjP3E08BDprpzQq8/SZ3WOpW59KSDhEFtEWUxS36pZgbKm+77NwJ2UhK/TwdkqQxQO3aAjtDM2LJ5zBrx396uROTwXnSuhmnkohdDIe41rGhyM/hdCSRbkKSjmB41uZLkbDncgplIJ4jesjgLejqEkLIFh6de168ekTVTZxJfj+KE0kR6ES9mbClZd4hnCT0MLzNkqfV5iQYIpuph2hIT+LcVLRGLrWq610zdHAxXeFFkATN77LOUHhqpipn0rf3cbvukQihgyHRw5N9pQiwOW/JFKJ2xVRoSA9maVL4HQVkf4/DC5dl1tuCXmKt3O1MjcdgyLzrUqU8ERdxtF2NZggFrpKL4TvYqLpsuOsm6QRxwhXWLbqdAdiu6aOuAE8CCrxHvDSFbMvbvKOWCwiLaOfw1KqNcK0wpIuBMr2XWXSC2ThdtHYOPxGzqkisRssU43BdyEpAVN2JhOTO2Kl9L31d9wFXcSBZ+HNZNbIHdmuQaGgJvGC+cd7vzCuN1WnyZ5AOwK3QHKWZFh+o2LIF61QdIEVfACLDRemVR+hToA7ZGyUXOb1w+fVWy+UEtGLsOkXLNzoVsTZ0RyM6w5vhtCx5eroVOcc1ukdLxuV0LEoHYUp8cdBlW8zFZ7kVvPQxN5wINkoFPfFWml6nlMbV1g9ZdZa0xdfGh8DBh8xpMC1s1ryeUr8Io+4lPB6gMedEIlVkI1Bz8aKvLemVH+vFIeFb+FZfycuL7LdWLos4+N5T5i6DYeX7RmMuebFMH6beMOBlbZ4jrhBl+Hbf2XncR5gVgPmlX94djmSKNVQ/JywxHVEjpmpSz+DeQCFVOianLV+XFrVNG0KJlYRZ9Mtz7dXyRl9nZ/Skz7R4f5kDIN3pAlkAJCIT5qhgCe5FfXFIUrF8GlEYwII1jKhUFvVY0+LGgG/KanMl8g3kKTpdTJF5LGUJQvHIcposUyHPgoOu95HkbUA8GkM58JOOQkVV2IdDvLhdLML8wecGNfxUEE+qvUEYD+Zlx8eoPeyVyIMMIucMi30BR1IQJTTNALqqe5fom6AL5yiiqDlAs64Hw8HW9rl8DxS5LVln0LHopXchCZYhkVLsJhThDoPKaHAtO1/O/M1xBDvOwoDQeqx0uLHrwInv52+h/XQyUfReGAbljHsiDXeLCQzGPFlS77wkpF6IIBCWSn1cKc2g56YS81HYnvGzAhHHHRb3v3j6/+oGgE9LDtNxD+pgWYPq2PeI8zZOZm1sn0LUY6iM2u2X9RIhMX+Na3gKqMr1pKh29c1oQH7Lgar1U8ymNAOgnTMbE9Zl+1n+EQKSkaRM05hwT9SH7JRdzYcPeZeecXJbdlD4SqZa5ERb09sYn9WZWIhcTMxOqo9usv3vs6TR9FlbqwYSFMt3C868Wi3CqqqZkR6qqekuVI0rzK5S9a31xqgYa5/aCFJzGc6y/yz/aFEkKwTGU92NyA+NBcexkOYRG4YLxr6b8Fd3+AT0sgTL9GY75ahDrFcOBLC5oO5zuRJfaFcM1FTXUakQhKDYDP/IlxVamrnvixmoyVVqkXAekKd03PQuWBLyDdkHX/W/pzmXiHVboSITKL/8aYl4Cl/HK9Fs//ik1fC1Itb4SEx4DkRcZ+UFQrI7IozEfanr4qGNHVyN85kvPS8/ztus1eljh0qW/CqscdHjCzOl5F06zJFn46lh+UX62Q4cOHTr8XXSBWmv0hZnl8gnwyeMjB/8v/HsLo3UoIRBydPtdGAhXwfROxJt3t0AkLObvboFIaFEv3sVjOe4WllO/YyuDdo+tYNdyyu3/ALkoB+Br+fJFBLg4DcMxlFILu/bzyzG7WjCuuVl2tvOaGYJ1pGJaf6iqgeqe1Ehhh9Z+UYyje5fFT/8t7Fv1GWRqdoO6ZWjH7RWmDstuLKkK/fwFJVNq7MayHNu23Y9cQCzbWaXUexv4WZgTMui61W2hYHXPLhJpseL3Icis1r3laztIfKn6TW7Yo85K3cQXTCGKZnkgulWlqOdbCvBGha4n/wms+HpofdUhNSz2XVVYHQ5ZpEGCzde3qkKwebQ/DD1fCgAo08zp6FwJ5d/auI+DTi4GyExTM4NwHJJFeH9N/P8LPbG2hXgzwo6tB7Ah5y7Eao2JkPOw34WJOEujfgAm9f1tOtxAx9Yj6Nh6BJ3degTbjq32sAVaLvz9CP7GzPVfQh8WMemC+ZaYZisbd4y1AEzSdk9eNx7dCmGa9QvVrtbhPuyiNuQvLSbxUzDJarLq6GoHYxJLhhTEJ05Xp4w3scxXsITFZ7spx7exwtUboYSSrkv7XHZogkaKYnmNma9DR9cNhHwT0RRTXKa3I+wakurUAiLYYuu/C722+9S0y0jcgFZfpnjcdvOu/xEeqc2IUoTaJeKnMayKkn8xmHh4dMHU/8gnJLVJwrj80gPChbNcLleC5DNfGnjUxCK3uvKnWV88D3e2f2h7vHp9Tn/tpgXS+jErLLQyP+uuxGKriiTbLKgEp+WuGmmosd6W3qN8GwL+Itxlb2/T7vqCCDvfneLK/ZcdQ5eEXADkvUd2Z+dK/DXkU9e1rB5O49rXy3MZfq7SChmDTBsroaM5r3EAw09jiLwKtbleac/FkjHARYhTY/JT4PBEzqmWKthxxxXDYlE1UZebN7TScFjjVNRSNm9u6PJIbU64dln8ZUTOsC4fMHfIgxOF3UeGGvOjWDvnpADrC1MPJ416sSUuF5Gt43nxPN9iogoTF7z3ucDARnHAPJ2QM8xVMHDr2UxwFRLiVijrn3qeH4VMEnl9VWhQXIBKvmgc7ErSxJaCkimTIW5Ga/DlfY1UHFXoQ220/KsDFFWB9nTMYcS3VYyztczN/+hKRLEGk70lYN8sUESgNLt0CL4xd38KSW2gSLnGNNRiD5bNU9k0xqGQQ10VLyFL0WSamVB5GnOIfdguYQQ9ACqxC8/JnpAv5kFmPTPk4slka0zmglWTK+jqaMJafczEa94Q/wS9MBhlNgdWNG52ihrsTA7F48xQuakkzUkk6dAdMNKBN1RGiCAC2JpcvBVgYF31WFISMujDni1X9qHok4XHTLWt3Ji7suAqJ+EMIdyjPeChFruuNs80UoLClDH/UMA1TVzuxOAJdHRpjZOBwdWhKyCL5olRFDeaBksU5KNFAY+0+kei8/1PePJH5xZyISJbFnr4Pt9uRNuTxnXW9Xym9Y3CwQnSjttTzfDAHqE+Umb2h1vnFGTjkxqG/RfZIREAi/m74OHRHMnNbEmUr2jM7PV1xJO8t3NzpnHqI2TB2PIxjXLA8Nte4VvWtS3DqXQ6ubJyq6NCs62KDrc2XMqvYAnGlgmjhihczFhxT7e+spFn+50D2nf8xFydkO9XghvKWdes/B3cpkhnH2sAfzqd9vyYnI/L6fKweUmhxY1f6NEeu29xyCPZsk1NUa2yRcmuhrsVktVCHpDv7FpIm9KiQ3ZXVRpKsjxLyEQt7SBTwkN5xmt3b/EdLegjeuY06vuuD8dqOAA4JHbGg2Nj8zh2A1/D/YE0Fc4Lsh0ZyTO7lmmB32OXjag+u3HrGr59txLWxOl5hk51Zkt0BkNe9lKEmy2ifYOuwoO9iBGb7To9WtlWYPgK3DT/zbT0SM+ao00Dw2ItitTeUpF7X5PtZqzlfJ/PF3e6hv1LBt/6Ee4QxW47O9y74x2s4vGYxVCn+9+sYzNzHGemBSHZOG4ShpDpPI6ebE4VrTYnbwVFlq3ESRKnjMRNYjceJpGcw2b/PEu+xNCwrHrYjd87OZv7D/IiMKVkzR6RGWs6a1IyGmLbWLssSxKkmI7qRq7avbDXG2wmZHL/0dsAbMRktIt7Q3nKFFrSMTD5a5NpTSnw0UeMyD6+TwqJWRhg9kKPnTEbmPzUMOqzECoQd2DiPrCurckL22NCNB0jSN1QLSuwISYAKmz1BiE0/+8/AX9WpfVaiv8TN9eg7ru1Hzp06NChQ4cOHf4Y/gEQ1aF5SjadI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png;base64,iVBORw0KGgoAAAANSUhEUgAAAS0AAACoCAMAAACCN0gDAAAAhFBMVEX///8AAADAwMD8/PyioqLl5eW0tLTt7e3z8/P29vbQ0NC6urrZ2dni4uJ/f39fX1+Ojo6oqKjKyspmZmZycnIkJCTb29vU1NSZmZlQUFB4eHguLi6vr69LS0uHh4egoKBCQkI2NjYcHBwpKSkVFRVra2s7OztYWFhOTk4zMzOTk5MPDw/3gzU7AAAObklEQVR4nO1dCZaiMBAlRHYRcAFFxF1avf/9JlVhFxVbuzU9/PdmGhcgfGtLpZJIUocOHTp06NChww/BViO98galz1zuqZM/FLrJoLkhISPCcFyFYTg2i8+/+8x/jitdo6cTyXFYFcfn3dlRNU3Snrq8phnGy1r7XlCXkHXGzinu25Kk2XKsuiXSFsT7Ll/LGVxgM0n2cvDSdr8DgQwPsx0th02fysPhaLTPSRsPXL3pa80AHTRJBZ4ismraCTxD0s/fyOw5hYfKXhiG4sXzVP4GD+iUuWMnhEwNDaXnTecT4OuFrf9NMCps1vyJ3FZcNHOAfKltNIpd3ViAOJY1eAnkfaOpHwEgy33sFGV/hpPaECxvmCDW3vPYydFjd/wYsKb373+rAGomnaLy3pUv5mQPl55hTIjzyC0/A/DcPiHxd8410NjdoWtw5eLM0fa+c9N3IwY1/J6DsiEqACd69XT36i8xEVAXqcQEZPt9dw6xWIOiZYiQrMYOU8DOfCbWfQuY9dk+E/kAXUkj2eANr1snKsmXxv/TobGHlZ+6wvyq7aJgtBRD3p5c1i+gfkQrHzJdnAkWooIrfyAsvwCV+mDqzcYPddYzl7DDo6B5HJfIYUfOc7f+bVA0Hl7x8iFoKUUO0NH4jS9mmXzsdfKuz6L68Xd98bsAj1L+wSVz5RD17mn8BEKm+FffXVFmE/zlEHoJEjpHQlaVz42rQvmZcFAqcpc1RQ/X2K0uENnpX0IsfsQs18Zu+GbIfgkWcPWRXhakLuKaD4zEsvPzsh6CCSOjjCs7HKhZgN8v62gW9xf9GchebC4tkD4nJeIPDdEoBbsmDCxCdikROnLFnBSACZvNX3JntyEl0QHdZcISYVyKZ1PS2OtT0bhzMGewbLDo1wzeR6KwWj14YMstnBQThSPz/2d8cWQWipZOgj9MaVfZe6fGjuaUHKtv1L0IFY6tCJ4BjP3E08BDprpzQq8/SZ3WOpW59KSDhEFtEWUxS36pZgbKm+77NwJ2UhK/TwdkqQxQO3aAjtDM2LJ5zBrx396uROTwXnSuhmnkohdDIe41rGhyM/hdCSRbkKSjmB41uZLkbDncgplIJ4jesjgLejqEkLIFh6de168ekTVTZxJfj+KE0kR6ES9mbClZd4hnCT0MLzNkqfV5iQYIpuph2hIT+LcVLRGLrWq610zdHAxXeFFkATN77LOUHhqpipn0rf3cbvukQihgyHRw5N9pQiwOW/JFKJ2xVRoSA9maVL4HQVkf4/DC5dl1tuCXmKt3O1MjcdgyLzrUqU8ERdxtF2NZggFrpKL4TvYqLpsuOsm6QRxwhXWLbqdAdiu6aOuAE8CCrxHvDSFbMvbvKOWCwiLaOfw1KqNcK0wpIuBMr2XWXSC2ThdtHYOPxGzqkisRssU43BdyEpAVN2JhOTO2Kl9L31d9wFXcSBZ+HNZNbIHdmuQaGgJvGC+cd7vzCuN1WnyZ5AOwK3QHKWZFh+o2LIF61QdIEVfACLDRemVR+hToA7ZGyUXOb1w+fVWy+UEtGLsOkXLNzoVsTZ0RyM6w5vhtCx5eroVOcc1ukdLxuV0LEoHYUp8cdBlW8zFZ7kVvPQxN5wINkoFPfFWml6nlMbV1g9ZdZa0xdfGh8DBh8xpMC1s1ryeUr8Io+4lPB6gMedEIlVkI1Bz8aKvLemVH+vFIeFb+FZfycuL7LdWLos4+N5T5i6DYeX7RmMuebFMH6beMOBlbZ4jrhBl+Hbf2XncR5gVgPmlX94djmSKNVQ/JywxHVEjpmpSz+DeQCFVOianLV+XFrVNG0KJlYRZ9Mtz7dXyRl9nZ/Skz7R4f5kDIN3pAlkAJCIT5qhgCe5FfXFIUrF8GlEYwII1jKhUFvVY0+LGgG/KanMl8g3kKTpdTJF5LGUJQvHIcposUyHPgoOu95HkbUA8GkM58JOOQkVV2IdDvLhdLML8wecGNfxUEE+qvUEYD+Zlx8eoPeyVyIMMIucMi30BR1IQJTTNALqqe5fom6AL5yiiqDlAs64Hw8HW9rl8DxS5LVln0LHopXchCZYhkVLsJhThDoPKaHAtO1/O/M1xBDvOwoDQeqx0uLHrwInv52+h/XQyUfReGAbljHsiDXeLCQzGPFlS77wkpF6IIBCWSn1cKc2g56YS81HYnvGzAhHHHRb3v3j6/+oGgE9LDtNxD+pgWYPq2PeI8zZOZm1sn0LUY6iM2u2X9RIhMX+Na3gKqMr1pKh29c1oQH7Lgar1U8ymNAOgnTMbE9Zl+1n+EQKSkaRM05hwT9SH7JRdzYcPeZeecXJbdlD4SqZa5ERb09sYn9WZWIhcTMxOqo9usv3vs6TR9FlbqwYSFMt3C868Wi3CqqqZkR6qqekuVI0rzK5S9a31xqgYa5/aCFJzGc6y/yz/aFEkKwTGU92NyA+NBcexkOYRG4YLxr6b8Fd3+AT0sgTL9GY75ahDrFcOBLC5oO5zuRJfaFcM1FTXUakQhKDYDP/IlxVamrnvixmoyVVqkXAekKd03PQuWBLyDdkHX/W/pzmXiHVboSITKL/8aYl4Cl/HK9Fs//ik1fC1Itb4SEx4DkRcZ+UFQrI7IozEfanr4qGNHVyN85kvPS8/ztus1eljh0qW/CqscdHjCzOl5F06zJFn46lh+UX62Q4cOHTr8XXSBWmv0hZnl8gnwyeMjB/8v/HsLo3UoIRBydPtdGAhXwfROxJt3t0AkLObvboFIaFEv3sVjOe4WllO/YyuDdo+tYNdyyu3/ALkoB+Br+fJFBLg4DcMxlFILu/bzyzG7WjCuuVl2tvOaGYJ1pGJaf6iqgeqe1Ehhh9Z+UYyje5fFT/8t7Fv1GWRqdoO6ZWjH7RWmDstuLKkK/fwFJVNq7MayHNu23Y9cQCzbWaXUexv4WZgTMui61W2hYHXPLhJpseL3Icis1r3laztIfKn6TW7Yo85K3cQXTCGKZnkgulWlqOdbCvBGha4n/wms+HpofdUhNSz2XVVYHQ5ZpEGCzde3qkKwebQ/DD1fCgAo08zp6FwJ5d/auI+DTi4GyExTM4NwHJJFeH9N/P8LPbG2hXgzwo6tB7Ah5y7Eao2JkPOw34WJOEujfgAm9f1tOtxAx9Yj6Nh6BJ3degTbjq32sAVaLvz9CP7GzPVfQh8WMemC+ZaYZisbd4y1AEzSdk9eNx7dCmGa9QvVrtbhPuyiNuQvLSbxUzDJarLq6GoHYxJLhhTEJ05Xp4w3scxXsITFZ7spx7exwtUboYSSrkv7XHZogkaKYnmNma9DR9cNhHwT0RRTXKa3I+wakurUAiLYYuu/C722+9S0y0jcgFZfpnjcdvOu/xEeqc2IUoTaJeKnMayKkn8xmHh4dMHU/8gnJLVJwrj80gPChbNcLleC5DNfGnjUxCK3uvKnWV88D3e2f2h7vHp9Tn/tpgXS+jErLLQyP+uuxGKriiTbLKgEp+WuGmmosd6W3qN8GwL+Itxlb2/T7vqCCDvfneLK/ZcdQ5eEXADkvUd2Z+dK/DXkU9e1rB5O49rXy3MZfq7SChmDTBsroaM5r3EAw09jiLwKtbleac/FkjHARYhTY/JT4PBEzqmWKthxxxXDYlE1UZebN7TScFjjVNRSNm9u6PJIbU64dln8ZUTOsC4fMHfIgxOF3UeGGvOjWDvnpADrC1MPJ416sSUuF5Gt43nxPN9iogoTF7z3ucDARnHAPJ2QM8xVMHDr2UxwFRLiVijrn3qeH4VMEnl9VWhQXIBKvmgc7ErSxJaCkimTIW5Ga/DlfY1UHFXoQ220/KsDFFWB9nTMYcS3VYyztczN/+hKRLEGk70lYN8sUESgNLt0CL4xd38KSW2gSLnGNNRiD5bNU9k0xqGQQ10VLyFL0WSamVB5GnOIfdguYQQ9ACqxC8/JnpAv5kFmPTPk4slka0zmglWTK+jqaMJafczEa94Q/wS9MBhlNgdWNG52ihrsTA7F48xQuakkzUkk6dAdMNKBN1RGiCAC2JpcvBVgYF31WFISMujDni1X9qHok4XHTLWt3Ji7suAqJ+EMIdyjPeChFruuNs80UoLClDH/UMA1TVzuxOAJdHRpjZOBwdWhKyCL5olRFDeaBksU5KNFAY+0+kei8/1PePJH5xZyISJbFnr4Pt9uRNuTxnXW9Xym9Y3CwQnSjttTzfDAHqE+Umb2h1vnFGTjkxqG/RfZIREAi/m74OHRHMnNbEmUr2jM7PV1xJO8t3NzpnHqI2TB2PIxjXLA8Nte4VvWtS3DqXQ6ubJyq6NCs62KDrc2XMqvYAnGlgmjhihczFhxT7e+spFn+50D2nf8xFydkO9XghvKWdes/B3cpkhnH2sAfzqd9vyYnI/L6fKweUmhxY1f6NEeu29xyCPZsk1NUa2yRcmuhrsVktVCHpDv7FpIm9KiQ3ZXVRpKsjxLyEQt7SBTwkN5xmt3b/EdLegjeuY06vuuD8dqOAA4JHbGg2Nj8zh2A1/D/YE0Fc4Lsh0ZyTO7lmmB32OXjag+u3HrGr59txLWxOl5hk51Zkt0BkNe9lKEmy2ifYOuwoO9iBGb7To9WtlWYPgK3DT/zbT0SM+ao00Dw2ItitTeUpF7X5PtZqzlfJ/PF3e6hv1LBt/6Ee4QxW47O9y74x2s4vGYxVCn+9+sYzNzHGemBSHZOG4ShpDpPI6ebE4VrTYnbwVFlq3ESRKnjMRNYjceJpGcw2b/PEu+xNCwrHrYjd87OZv7D/IiMKVkzR6RGWs6a1IyGmLbWLssSxKkmI7qRq7avbDXG2wmZHL/0dsAbMRktIt7Q3nKFFrSMTD5a5NpTSnw0UeMyD6+TwqJWRhg9kKPnTEbmPzUMOqzECoQd2DiPrCurckL22NCNB0jSN1QLSuwISYAKmz1BiE0/+8/AX9WpfVaiv8TN9eg7ru1Hzp06NChQ4cOHf4Y/gEQ1aF5SjadI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http://www.thestevesanchezshow.com/wp-content/uploads/2015/01/walk-the-talk-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708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348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122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29</cp:revision>
  <dcterms:created xsi:type="dcterms:W3CDTF">2015-02-07T21:56:51Z</dcterms:created>
  <dcterms:modified xsi:type="dcterms:W3CDTF">2015-02-08T16:22:52Z</dcterms:modified>
</cp:coreProperties>
</file>