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4" autoAdjust="0"/>
    <p:restoredTop sz="94660"/>
  </p:normalViewPr>
  <p:slideViewPr>
    <p:cSldViewPr>
      <p:cViewPr varScale="1">
        <p:scale>
          <a:sx n="98" d="100"/>
          <a:sy n="98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9C51F-6F4D-438B-A532-6BF85B3F1D86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0A8EF-FFAD-4611-80D6-1134B4C9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873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3.wikia.nocookie.net/__cb20130526012247/poohadventures/images/5/56/The_Tasmanian_Dev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5760"/>
            <a:ext cx="9144000" cy="72237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angels-angelology.com/wp-content/uploads/2011/10/wrestl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71600"/>
            <a:ext cx="6019800" cy="4781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Adobe Garamond Pro" panose="02020502060506020403" pitchFamily="18" charset="0"/>
              </a:rPr>
              <a:t>“I have seen God face to face and my life is preserved</a:t>
            </a:r>
            <a:r>
              <a:rPr lang="en-US" b="1" dirty="0">
                <a:latin typeface="Adobe Garamond Pro" panose="02020502060506020403" pitchFamily="18" charset="0"/>
              </a:rPr>
              <a:t>.” </a:t>
            </a:r>
            <a:endParaRPr lang="en-US" b="1" dirty="0" smtClean="0">
              <a:latin typeface="Adobe Garamond Pro" panose="02020502060506020403" pitchFamily="18" charset="0"/>
            </a:endParaRPr>
          </a:p>
          <a:p>
            <a:pPr algn="ctr"/>
            <a:r>
              <a:rPr lang="en-US" b="1" dirty="0" smtClean="0">
                <a:latin typeface="Adobe Garamond Pro" panose="02020502060506020403" pitchFamily="18" charset="0"/>
              </a:rPr>
              <a:t>Genesis 32:29-30</a:t>
            </a:r>
            <a:endParaRPr lang="en-US" dirty="0"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joannerambling.files.wordpress.com/2013/10/guardian_angel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zquotes.com/quotes-pictures/quote-for-spiritual-blessings-let-our-prayers-be-importunate-perpetual-and-persevering-for-temporal-jeremy-taylor-3826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772400" cy="499654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Adobe Garamond Pro" panose="02020502060506020403" pitchFamily="18" charset="0"/>
              </a:rPr>
              <a:t>“</a:t>
            </a:r>
            <a:r>
              <a:rPr lang="en-US" b="1" i="1" dirty="0">
                <a:latin typeface="Adobe Garamond Pro" panose="02020502060506020403" pitchFamily="18" charset="0"/>
              </a:rPr>
              <a:t>Blessed by the God and Father of our Lord Jesus Christ, who has blessed </a:t>
            </a:r>
            <a:r>
              <a:rPr lang="en-US" b="1" i="1" dirty="0" smtClean="0">
                <a:latin typeface="Adobe Garamond Pro" panose="02020502060506020403" pitchFamily="18" charset="0"/>
              </a:rPr>
              <a:t>Us</a:t>
            </a:r>
            <a:br>
              <a:rPr lang="en-US" b="1" i="1" dirty="0" smtClean="0">
                <a:latin typeface="Adobe Garamond Pro" panose="02020502060506020403" pitchFamily="18" charset="0"/>
              </a:rPr>
            </a:br>
            <a:r>
              <a:rPr lang="en-US" b="1" i="1" dirty="0" smtClean="0">
                <a:latin typeface="Adobe Garamond Pro" panose="02020502060506020403" pitchFamily="18" charset="0"/>
              </a:rPr>
              <a:t>with </a:t>
            </a:r>
            <a:r>
              <a:rPr lang="en-US" b="1" i="1" dirty="0">
                <a:latin typeface="Adobe Garamond Pro" panose="02020502060506020403" pitchFamily="18" charset="0"/>
              </a:rPr>
              <a:t>all spiritual blessings in the heavens in Christ.” </a:t>
            </a:r>
            <a:endParaRPr lang="en-US" b="1" i="1" dirty="0" smtClean="0">
              <a:latin typeface="Adobe Garamond Pro" panose="02020502060506020403" pitchFamily="18" charset="0"/>
            </a:endParaRPr>
          </a:p>
          <a:p>
            <a:pPr algn="ctr"/>
            <a:r>
              <a:rPr lang="en-US" b="1" dirty="0" smtClean="0">
                <a:latin typeface="Adobe Garamond Pro" panose="02020502060506020403" pitchFamily="18" charset="0"/>
              </a:rPr>
              <a:t>Ephesians 1:3</a:t>
            </a:r>
            <a:r>
              <a:rPr lang="en-US" b="1" i="1" dirty="0" smtClean="0">
                <a:latin typeface="Adobe Garamond Pro" panose="02020502060506020403" pitchFamily="18" charset="0"/>
              </a:rPr>
              <a:t> </a:t>
            </a:r>
            <a:endParaRPr lang="en-US" dirty="0"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edia-cache-ak0.pinimg.com/736x/6b/79/83/6b798352787762729aa337cf2438cf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57150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</a:rPr>
              <a:t>Looking </a:t>
            </a:r>
            <a:r>
              <a:rPr lang="en-US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</a:rPr>
              <a:t>unto Jesus, the author and finisher of our faith; who for the joy that was set before </a:t>
            </a:r>
            <a:r>
              <a:rPr lang="en-US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</a:rPr>
              <a:t>Him</a:t>
            </a:r>
            <a:br>
              <a:rPr lang="en-US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</a:rPr>
            </a:br>
            <a:r>
              <a:rPr lang="en-US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</a:rPr>
              <a:t>endured </a:t>
            </a:r>
            <a:r>
              <a:rPr lang="en-US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</a:rPr>
              <a:t>the cross, despising the shame, and is set down at the right hand of the throne of God</a:t>
            </a:r>
            <a:r>
              <a:rPr lang="en-US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</a:rPr>
              <a:t>.</a:t>
            </a:r>
            <a:br>
              <a:rPr lang="en-US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</a:rPr>
            </a:br>
            <a:r>
              <a:rPr lang="en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</a:rPr>
              <a:t>Hebrews 12:2 </a:t>
            </a:r>
            <a:endParaRPr lang="en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ad3.whstatic.com/images/thumb/5/57/Spot-the-North-Star-Step-1.jpg/670px-Spot-the-North-Star-Step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600200"/>
            <a:ext cx="6381750" cy="47910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Adobe Garamond Pro" panose="02020502060506020403" pitchFamily="18" charset="0"/>
              </a:rPr>
              <a:t>“</a:t>
            </a:r>
            <a:r>
              <a:rPr lang="en-US" b="1" i="1" dirty="0">
                <a:latin typeface="Adobe Garamond Pro" panose="02020502060506020403" pitchFamily="18" charset="0"/>
              </a:rPr>
              <a:t>We have also a more sure word of prophecy; whereunto you do </a:t>
            </a:r>
            <a:r>
              <a:rPr lang="en-US" b="1" i="1" dirty="0" smtClean="0">
                <a:latin typeface="Adobe Garamond Pro" panose="02020502060506020403" pitchFamily="18" charset="0"/>
              </a:rPr>
              <a:t>will that </a:t>
            </a:r>
            <a:r>
              <a:rPr lang="en-US" b="1" i="1" dirty="0">
                <a:latin typeface="Adobe Garamond Pro" panose="02020502060506020403" pitchFamily="18" charset="0"/>
              </a:rPr>
              <a:t>you take heed </a:t>
            </a:r>
            <a:r>
              <a:rPr lang="en-US" b="1" i="1" dirty="0" smtClean="0">
                <a:latin typeface="Adobe Garamond Pro" panose="02020502060506020403" pitchFamily="18" charset="0"/>
              </a:rPr>
              <a:t>as unto </a:t>
            </a:r>
            <a:r>
              <a:rPr lang="en-US" b="1" i="1" dirty="0">
                <a:latin typeface="Adobe Garamond Pro" panose="02020502060506020403" pitchFamily="18" charset="0"/>
              </a:rPr>
              <a:t>a light that shines in a dark place, until the day dawn, and the day </a:t>
            </a:r>
            <a:r>
              <a:rPr lang="en-US" b="1" i="1" dirty="0" smtClean="0">
                <a:latin typeface="Adobe Garamond Pro" panose="02020502060506020403" pitchFamily="18" charset="0"/>
              </a:rPr>
              <a:t>star arise </a:t>
            </a:r>
            <a:r>
              <a:rPr lang="en-US" b="1" i="1" dirty="0">
                <a:latin typeface="Adobe Garamond Pro" panose="02020502060506020403" pitchFamily="18" charset="0"/>
              </a:rPr>
              <a:t>in your hearts.”</a:t>
            </a:r>
            <a:r>
              <a:rPr lang="en-US" dirty="0">
                <a:latin typeface="Adobe Garamond Pro" panose="02020502060506020403" pitchFamily="18" charset="0"/>
              </a:rPr>
              <a:t> </a:t>
            </a:r>
            <a:endParaRPr lang="en-US" dirty="0" smtClean="0">
              <a:latin typeface="Adobe Garamond Pro" panose="02020502060506020403" pitchFamily="18" charset="0"/>
            </a:endParaRPr>
          </a:p>
          <a:p>
            <a:pPr algn="ctr"/>
            <a:r>
              <a:rPr lang="en-US" b="1" dirty="0" smtClean="0">
                <a:latin typeface="Adobe Garamond Pro" panose="02020502060506020403" pitchFamily="18" charset="0"/>
              </a:rPr>
              <a:t>II Peter 2:19</a:t>
            </a:r>
            <a:endParaRPr lang="en-US" dirty="0"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wwmf.org/women/wp-content/uploads/2012/08/marathon-ru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4343400"/>
            <a:ext cx="3429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anose="02020502060506020403" pitchFamily="18" charset="0"/>
              </a:rPr>
              <a:t>T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anose="02020502060506020403" pitchFamily="18" charset="0"/>
              </a:rPr>
              <a:t>his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anose="02020502060506020403" pitchFamily="18" charset="0"/>
              </a:rPr>
              <a:t>one thing I do, forgetting those things which are behind, and reaching forth unto those things which are before, I press toward the mark for the prize of the high calling of God in Christ Jesus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anose="02020502060506020403" pitchFamily="18" charset="0"/>
              </a:rPr>
              <a:t>.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" panose="02020502060506020403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anose="02020502060506020403" pitchFamily="18" charset="0"/>
              </a:rPr>
              <a:t>Philippians 3:13-14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anose="02020502060506020403" pitchFamily="18" charset="0"/>
              </a:rPr>
              <a:t>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48692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144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Harl</cp:lastModifiedBy>
  <cp:revision>14</cp:revision>
  <dcterms:created xsi:type="dcterms:W3CDTF">2014-03-22T20:06:11Z</dcterms:created>
  <dcterms:modified xsi:type="dcterms:W3CDTF">2014-03-23T13:15:33Z</dcterms:modified>
</cp:coreProperties>
</file>