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1" d="100"/>
          <a:sy n="71" d="100"/>
        </p:scale>
        <p:origin x="72"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B1B5-CBD3-4865-A4C1-13FF6A5126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F445AB-5E74-472F-B6FB-F6C471A2B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695066-674B-4298-B59D-061FFC095980}"/>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5" name="Footer Placeholder 4">
            <a:extLst>
              <a:ext uri="{FF2B5EF4-FFF2-40B4-BE49-F238E27FC236}">
                <a16:creationId xmlns:a16="http://schemas.microsoft.com/office/drawing/2014/main" id="{D443FDC1-2B2B-4B0C-8383-40DA629DD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C980A-E932-4381-9C67-0EFB6619C6F9}"/>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384638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732D-B40B-4CD3-85E8-02AD866EF7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28C1D-9624-49EF-BEB9-06FF6FEC95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D6BBA-1B2F-4262-B053-8810DDC901B6}"/>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5" name="Footer Placeholder 4">
            <a:extLst>
              <a:ext uri="{FF2B5EF4-FFF2-40B4-BE49-F238E27FC236}">
                <a16:creationId xmlns:a16="http://schemas.microsoft.com/office/drawing/2014/main" id="{387B0A07-12E2-428A-B86F-B9E10B1DB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66293-514B-4342-BE8D-12B0473120A8}"/>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99217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DAE112-1CF0-41C0-A851-C31DAD7079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F343C4-0926-4CC8-9FF2-A71A0D8341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0F545-1A6F-4C25-BE25-905DF46E4935}"/>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5" name="Footer Placeholder 4">
            <a:extLst>
              <a:ext uri="{FF2B5EF4-FFF2-40B4-BE49-F238E27FC236}">
                <a16:creationId xmlns:a16="http://schemas.microsoft.com/office/drawing/2014/main" id="{807903DA-D74E-484F-A368-154179817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B66E3-9BCF-4422-88C5-0CB5A2E14FE7}"/>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217515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1C4F7-E3AC-49C2-9205-D3EF7A725B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6BF45-22A9-4395-AACE-B1DD54102E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C8054-3938-44E3-896B-5551EA51F0FB}"/>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5" name="Footer Placeholder 4">
            <a:extLst>
              <a:ext uri="{FF2B5EF4-FFF2-40B4-BE49-F238E27FC236}">
                <a16:creationId xmlns:a16="http://schemas.microsoft.com/office/drawing/2014/main" id="{15A4F785-1228-4D4A-BAAE-49AFB8B1D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EDDC9-F673-440F-A20A-DBAB4156023C}"/>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137092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143ED-82AA-4CDC-8A45-8E1B70A21D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47B2E2-E0DF-49E1-AF35-874E9F9A8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5E44D1-1125-4F88-A294-30C00C02144B}"/>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5" name="Footer Placeholder 4">
            <a:extLst>
              <a:ext uri="{FF2B5EF4-FFF2-40B4-BE49-F238E27FC236}">
                <a16:creationId xmlns:a16="http://schemas.microsoft.com/office/drawing/2014/main" id="{8CB8A175-8563-453C-A798-564CFDAD0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A341D-2550-42A6-A498-1F023F3BA97C}"/>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275233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83AD3-C85B-4FE7-8A42-4F416E484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43323-8076-430A-B3B9-DC5CCE6600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A4E2BE-996E-44C0-9907-7045290CFD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2F5722-8EE6-469E-BE99-7504029C65F0}"/>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6" name="Footer Placeholder 5">
            <a:extLst>
              <a:ext uri="{FF2B5EF4-FFF2-40B4-BE49-F238E27FC236}">
                <a16:creationId xmlns:a16="http://schemas.microsoft.com/office/drawing/2014/main" id="{70821C99-2285-4BCB-BE9B-1FB68A8F0A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140F30-6C95-49FF-853E-2CAA74010AFC}"/>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137613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288AD-696B-4259-A4B8-1F042E6E75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76561C-CA0E-4923-86D1-4317EC60ED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39F37A-4EFB-48C4-AE4E-4156C136EB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757409-98B0-42AC-9393-119A840A60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FEA348-0979-4DC6-B5E1-DCFA2B26C3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1927DE-B237-4EAD-BC1B-041E47582B47}"/>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8" name="Footer Placeholder 7">
            <a:extLst>
              <a:ext uri="{FF2B5EF4-FFF2-40B4-BE49-F238E27FC236}">
                <a16:creationId xmlns:a16="http://schemas.microsoft.com/office/drawing/2014/main" id="{DF041A8F-43DE-4D0E-A436-9CD147AA84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135F0E-A9B5-43D0-A6EF-FEE30CBB05BA}"/>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332857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9962-99D8-4924-8EA2-2BB5DB036D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299388-ED97-49F8-92CE-3FF7A545E503}"/>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4" name="Footer Placeholder 3">
            <a:extLst>
              <a:ext uri="{FF2B5EF4-FFF2-40B4-BE49-F238E27FC236}">
                <a16:creationId xmlns:a16="http://schemas.microsoft.com/office/drawing/2014/main" id="{3F968FD7-3362-4AC3-960E-2093AC3D36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19AF5-BB26-4EBE-9B8E-F3A481EBE1CD}"/>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2457506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0F9F-71CF-48E8-A7C8-1B2BFA95728B}"/>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3" name="Footer Placeholder 2">
            <a:extLst>
              <a:ext uri="{FF2B5EF4-FFF2-40B4-BE49-F238E27FC236}">
                <a16:creationId xmlns:a16="http://schemas.microsoft.com/office/drawing/2014/main" id="{EBD6BB02-DCED-4DD4-A971-A130B05B20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0971A6-4D30-47B6-9332-DB5517F07366}"/>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216763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840D-5D4A-4174-B565-E155C1CD9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1557A-C0EA-467A-8702-29BBA9AFF2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E90A0C-EEB5-4C63-A059-45B0DA7D1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A9EA39-EBD2-412C-8D3E-A82DCF3D487C}"/>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6" name="Footer Placeholder 5">
            <a:extLst>
              <a:ext uri="{FF2B5EF4-FFF2-40B4-BE49-F238E27FC236}">
                <a16:creationId xmlns:a16="http://schemas.microsoft.com/office/drawing/2014/main" id="{A2593659-6F4C-418E-A894-EBA89F94C3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FAA922-07A7-4691-8EA1-F9D042455D29}"/>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71099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B488-14AB-4295-99CA-CD28EA6DF2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EAAADC-A66B-484F-8D9F-7EAB17C13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B305DF-568C-4E06-9725-FBDC36CC9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D05A61-59CD-4906-9B66-C0BB0D870BD5}"/>
              </a:ext>
            </a:extLst>
          </p:cNvPr>
          <p:cNvSpPr>
            <a:spLocks noGrp="1"/>
          </p:cNvSpPr>
          <p:nvPr>
            <p:ph type="dt" sz="half" idx="10"/>
          </p:nvPr>
        </p:nvSpPr>
        <p:spPr/>
        <p:txBody>
          <a:bodyPr/>
          <a:lstStyle/>
          <a:p>
            <a:fld id="{F27AB284-B941-49A0-97F8-42A8E1051FA3}" type="datetimeFigureOut">
              <a:rPr lang="en-US" smtClean="0"/>
              <a:t>8/10/2019</a:t>
            </a:fld>
            <a:endParaRPr lang="en-US"/>
          </a:p>
        </p:txBody>
      </p:sp>
      <p:sp>
        <p:nvSpPr>
          <p:cNvPr id="6" name="Footer Placeholder 5">
            <a:extLst>
              <a:ext uri="{FF2B5EF4-FFF2-40B4-BE49-F238E27FC236}">
                <a16:creationId xmlns:a16="http://schemas.microsoft.com/office/drawing/2014/main" id="{51D8DEBE-0CAC-4041-95BD-F964C28D34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0C727E-F45B-4BDC-B157-163A4A72B201}"/>
              </a:ext>
            </a:extLst>
          </p:cNvPr>
          <p:cNvSpPr>
            <a:spLocks noGrp="1"/>
          </p:cNvSpPr>
          <p:nvPr>
            <p:ph type="sldNum" sz="quarter" idx="12"/>
          </p:nvPr>
        </p:nvSpPr>
        <p:spPr/>
        <p:txBody>
          <a:bodyPr/>
          <a:lstStyle/>
          <a:p>
            <a:fld id="{B7F4AD54-653C-4E9C-9878-2319A7FB062E}" type="slidenum">
              <a:rPr lang="en-US" smtClean="0"/>
              <a:t>‹#›</a:t>
            </a:fld>
            <a:endParaRPr lang="en-US"/>
          </a:p>
        </p:txBody>
      </p:sp>
    </p:spTree>
    <p:extLst>
      <p:ext uri="{BB962C8B-B14F-4D97-AF65-F5344CB8AC3E}">
        <p14:creationId xmlns:p14="http://schemas.microsoft.com/office/powerpoint/2010/main" val="1944831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523950-53C1-481A-80D7-A888CC9D3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03E3C3-1458-4BC5-A6E8-1D26F5F63E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1ECF79-70F8-4B9A-BFA1-9ED8AD53AE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AB284-B941-49A0-97F8-42A8E1051FA3}" type="datetimeFigureOut">
              <a:rPr lang="en-US" smtClean="0"/>
              <a:t>8/10/2019</a:t>
            </a:fld>
            <a:endParaRPr lang="en-US"/>
          </a:p>
        </p:txBody>
      </p:sp>
      <p:sp>
        <p:nvSpPr>
          <p:cNvPr id="5" name="Footer Placeholder 4">
            <a:extLst>
              <a:ext uri="{FF2B5EF4-FFF2-40B4-BE49-F238E27FC236}">
                <a16:creationId xmlns:a16="http://schemas.microsoft.com/office/drawing/2014/main" id="{69789997-FEEC-4910-B503-8B11A24A6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369800-5448-470C-A778-6161C4AEDC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4AD54-653C-4E9C-9878-2319A7FB062E}" type="slidenum">
              <a:rPr lang="en-US" smtClean="0"/>
              <a:t>‹#›</a:t>
            </a:fld>
            <a:endParaRPr lang="en-US"/>
          </a:p>
        </p:txBody>
      </p:sp>
    </p:spTree>
    <p:extLst>
      <p:ext uri="{BB962C8B-B14F-4D97-AF65-F5344CB8AC3E}">
        <p14:creationId xmlns:p14="http://schemas.microsoft.com/office/powerpoint/2010/main" val="375233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D38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perilous times shall come">
            <a:extLst>
              <a:ext uri="{FF2B5EF4-FFF2-40B4-BE49-F238E27FC236}">
                <a16:creationId xmlns:a16="http://schemas.microsoft.com/office/drawing/2014/main" id="{71D017C0-C1F7-4036-B208-03BA6B98EB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6" y="643467"/>
            <a:ext cx="7428088"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14556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pick a religion">
            <a:extLst>
              <a:ext uri="{FF2B5EF4-FFF2-40B4-BE49-F238E27FC236}">
                <a16:creationId xmlns:a16="http://schemas.microsoft.com/office/drawing/2014/main" id="{8582357F-4361-45A9-8E76-C90DD228CB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75911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9CB1C1-D47F-4864-93C7-C83DA89B406D}"/>
              </a:ext>
            </a:extLst>
          </p:cNvPr>
          <p:cNvSpPr/>
          <p:nvPr/>
        </p:nvSpPr>
        <p:spPr>
          <a:xfrm>
            <a:off x="0" y="155804"/>
            <a:ext cx="12161520" cy="584775"/>
          </a:xfrm>
          <a:prstGeom prst="rect">
            <a:avLst/>
          </a:prstGeom>
        </p:spPr>
        <p:txBody>
          <a:bodyPr wrap="square">
            <a:noAutofit/>
          </a:bodyPr>
          <a:lstStyle/>
          <a:p>
            <a:pPr algn="ctr"/>
            <a:r>
              <a:rPr lang="en-US" sz="3200" b="1" dirty="0">
                <a:solidFill>
                  <a:srgbClr val="7030A0"/>
                </a:solidFill>
                <a:latin typeface="Times New Roman" panose="02020603050405020304" pitchFamily="18" charset="0"/>
                <a:ea typeface="Times New Roman" panose="02020603050405020304" pitchFamily="18" charset="0"/>
              </a:rPr>
              <a:t>Deuteronomy 20:2b </a:t>
            </a:r>
            <a:r>
              <a:rPr lang="en-US" sz="3200" b="1" i="1" dirty="0">
                <a:solidFill>
                  <a:srgbClr val="7030A0"/>
                </a:solidFill>
                <a:latin typeface="Times New Roman" panose="02020603050405020304" pitchFamily="18" charset="0"/>
                <a:ea typeface="Times New Roman" panose="02020603050405020304" pitchFamily="18" charset="0"/>
              </a:rPr>
              <a:t>“</a:t>
            </a:r>
            <a:r>
              <a:rPr lang="en-US" sz="3200" b="1" i="1" dirty="0">
                <a:solidFill>
                  <a:srgbClr val="7030A0"/>
                </a:solidFill>
                <a:latin typeface="Times New Roman" panose="02020603050405020304" pitchFamily="18" charset="0"/>
                <a:ea typeface="Calibri" panose="020F0502020204030204" pitchFamily="34" charset="0"/>
              </a:rPr>
              <a:t>You shall have no other gods before Me.”</a:t>
            </a:r>
            <a:endParaRPr lang="en-US" sz="3200" dirty="0">
              <a:solidFill>
                <a:srgbClr val="7030A0"/>
              </a:solidFill>
            </a:endParaRPr>
          </a:p>
        </p:txBody>
      </p:sp>
      <p:pic>
        <p:nvPicPr>
          <p:cNvPr id="3074" name="Picture 2" descr="Image result for no other gods before me">
            <a:extLst>
              <a:ext uri="{FF2B5EF4-FFF2-40B4-BE49-F238E27FC236}">
                <a16:creationId xmlns:a16="http://schemas.microsoft.com/office/drawing/2014/main" id="{CB0A0D2C-7571-4FDE-AB79-2B83637899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8122" y="822960"/>
            <a:ext cx="4105275" cy="5429250"/>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15F8BC2-71AF-4F26-AE69-8D5ADD647C85}"/>
              </a:ext>
            </a:extLst>
          </p:cNvPr>
          <p:cNvSpPr/>
          <p:nvPr/>
        </p:nvSpPr>
        <p:spPr>
          <a:xfrm>
            <a:off x="0" y="6400800"/>
            <a:ext cx="12192000" cy="400110"/>
          </a:xfrm>
          <a:prstGeom prst="rect">
            <a:avLst/>
          </a:prstGeom>
        </p:spPr>
        <p:txBody>
          <a:bodyPr wrap="square">
            <a:spAutoFit/>
          </a:bodyPr>
          <a:lstStyle/>
          <a:p>
            <a:pPr algn="ctr"/>
            <a:r>
              <a:rPr lang="en-US" sz="2000" b="1" dirty="0">
                <a:solidFill>
                  <a:srgbClr val="7030A0"/>
                </a:solidFill>
                <a:latin typeface="Times New Roman" panose="02020603050405020304" pitchFamily="18" charset="0"/>
                <a:ea typeface="Calibri" panose="020F0502020204030204" pitchFamily="34" charset="0"/>
              </a:rPr>
              <a:t>Forget this commandment and reckoning comes.</a:t>
            </a:r>
            <a:endParaRPr lang="en-US" sz="2000" b="1" dirty="0">
              <a:solidFill>
                <a:srgbClr val="7030A0"/>
              </a:solidFill>
            </a:endParaRPr>
          </a:p>
        </p:txBody>
      </p:sp>
    </p:spTree>
    <p:extLst>
      <p:ext uri="{BB962C8B-B14F-4D97-AF65-F5344CB8AC3E}">
        <p14:creationId xmlns:p14="http://schemas.microsoft.com/office/powerpoint/2010/main" val="203710247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227350-49B7-4526-A521-DE476F3F5927}"/>
              </a:ext>
            </a:extLst>
          </p:cNvPr>
          <p:cNvSpPr/>
          <p:nvPr/>
        </p:nvSpPr>
        <p:spPr>
          <a:xfrm>
            <a:off x="901429" y="782661"/>
            <a:ext cx="10389141" cy="5047536"/>
          </a:xfrm>
          <a:prstGeom prst="rect">
            <a:avLst/>
          </a:prstGeom>
        </p:spPr>
        <p:txBody>
          <a:bodyPr wrap="square">
            <a:spAutoFit/>
          </a:bodyPr>
          <a:lstStyle/>
          <a:p>
            <a:pPr marL="285750" indent="-285750">
              <a:buFont typeface="Arial" panose="020B0604020202020204" pitchFamily="34" charset="0"/>
              <a:buChar char="•"/>
            </a:pPr>
            <a:r>
              <a:rPr lang="en-US" b="1" u="sng"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In the manifestation of Unconstrained Evil.</a:t>
            </a:r>
            <a:endParaRPr lang="en-US" sz="1600" u="sng"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b="1" u="sng"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In Rampant Entitlement and Intolerance. </a:t>
            </a:r>
            <a:r>
              <a:rPr lang="en-US" b="1"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Christian girl attended a world religion class in which one of the assignments was to present in written and oral form the religion of one’s faith beliefs. However, Christianity was disallowed.  The professor said that it was too common and divisive for college freshmen.  And though indignant, she filed no protest.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The belief that one is inherently deserving of privileges or special treatment is a myth, though highly regarded as truth.</a:t>
            </a:r>
          </a:p>
          <a:p>
            <a:pPr marL="285750" indent="-285750">
              <a:buFont typeface="Arial" panose="020B0604020202020204" pitchFamily="34" charset="0"/>
              <a:buChar char="•"/>
            </a:pPr>
            <a:endParaRPr lang="en-US"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b="1" u="sng"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Options and Distractions.</a:t>
            </a:r>
            <a:r>
              <a:rPr lang="en-US" b="1"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treat young people who have no achievable dreams, ambitions and with nothing of meaningful interest.  They all share two things in common:  Video games and wandering in the mind.</a:t>
            </a:r>
          </a:p>
          <a:p>
            <a:pPr marL="285750" indent="-285750">
              <a:buFont typeface="Arial" panose="020B0604020202020204" pitchFamily="34" charset="0"/>
              <a:buChar char="•"/>
            </a:pPr>
            <a:endPar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u="sng"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Isolation and Loneliness.</a:t>
            </a:r>
            <a:r>
              <a:rPr lang="en-US" b="1"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more devises we have to communicate the more divisive we’ve become.</a:t>
            </a:r>
          </a:p>
          <a:p>
            <a:pPr marL="285750" indent="-285750">
              <a:buFont typeface="Arial" panose="020B0604020202020204" pitchFamily="34" charset="0"/>
              <a:buChar char="•"/>
            </a:pPr>
            <a:endPar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u="sng"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Leadership Failure.</a:t>
            </a:r>
            <a:r>
              <a:rPr lang="en-US" b="1" kern="18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one floored me.</a:t>
            </a:r>
            <a:r>
              <a:rPr lang="en-US"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Our pastors, clergy, religious teachers should be ashamed of the pablum spewed, touted as theology.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09348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5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hells bASKET">
            <a:extLst>
              <a:ext uri="{FF2B5EF4-FFF2-40B4-BE49-F238E27FC236}">
                <a16:creationId xmlns:a16="http://schemas.microsoft.com/office/drawing/2014/main" id="{72872F76-CEBA-45A9-BE6B-11305B8D56B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14924" y="643467"/>
            <a:ext cx="5362151" cy="557106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1F87121-3252-4D46-92B7-5556065E6027}"/>
              </a:ext>
            </a:extLst>
          </p:cNvPr>
          <p:cNvSpPr/>
          <p:nvPr/>
        </p:nvSpPr>
        <p:spPr>
          <a:xfrm>
            <a:off x="477010" y="5939775"/>
            <a:ext cx="11237977" cy="958852"/>
          </a:xfrm>
          <a:prstGeom prst="rect">
            <a:avLst/>
          </a:prstGeom>
        </p:spPr>
        <p:txBody>
          <a:bodyPr wrap="square">
            <a:spAutoFit/>
          </a:bodyPr>
          <a:lstStyle/>
          <a:p>
            <a:pPr algn="ctr"/>
            <a:r>
              <a:rPr lang="en-US" sz="2000" b="1" i="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 pull back from Hell’s basket will take courage to do at least three things, which are:</a:t>
            </a: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55807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confront the ungodly">
            <a:extLst>
              <a:ext uri="{FF2B5EF4-FFF2-40B4-BE49-F238E27FC236}">
                <a16:creationId xmlns:a16="http://schemas.microsoft.com/office/drawing/2014/main" id="{1DC2C683-F32F-4EEE-AEFF-1222E587987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0478" y="1928280"/>
            <a:ext cx="7009396" cy="2995294"/>
          </a:xfrm>
          <a:prstGeom prst="rect">
            <a:avLst/>
          </a:prstGeom>
          <a:noFill/>
          <a:extLst>
            <a:ext uri="{909E8E84-426E-40DD-AFC4-6F175D3DCCD1}">
              <a14:hiddenFill xmlns:a14="http://schemas.microsoft.com/office/drawing/2010/main">
                <a:solidFill>
                  <a:srgbClr val="FFFFFF"/>
                </a:solidFill>
              </a14:hiddenFill>
            </a:ext>
          </a:extLst>
        </p:spPr>
      </p:pic>
      <p:cxnSp>
        <p:nvCxnSpPr>
          <p:cNvPr id="5124" name="Straight Connector 70">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8EBB5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0AD8551-7C85-4457-ABD5-E709CC08F4AA}"/>
              </a:ext>
            </a:extLst>
          </p:cNvPr>
          <p:cNvSpPr/>
          <p:nvPr/>
        </p:nvSpPr>
        <p:spPr>
          <a:xfrm>
            <a:off x="1097280" y="457200"/>
            <a:ext cx="8113222" cy="5262979"/>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Confront the ungodly when opportunity comes</a:t>
            </a:r>
            <a:r>
              <a:rPr lang="en-US" sz="2800"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Examine your life.</a:t>
            </a: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endParaRPr lang="en-US" sz="2800"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Run into the darkness.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9604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contrast light and dark">
            <a:extLst>
              <a:ext uri="{FF2B5EF4-FFF2-40B4-BE49-F238E27FC236}">
                <a16:creationId xmlns:a16="http://schemas.microsoft.com/office/drawing/2014/main" id="{E8FB0B67-BD32-4CC3-A514-E5B568075B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8603" y="274320"/>
            <a:ext cx="6134793" cy="54032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67F971E-C6A5-4D1D-9E55-38529CEFD9E0}"/>
              </a:ext>
            </a:extLst>
          </p:cNvPr>
          <p:cNvSpPr/>
          <p:nvPr/>
        </p:nvSpPr>
        <p:spPr>
          <a:xfrm>
            <a:off x="152399" y="5577840"/>
            <a:ext cx="11887200" cy="1097280"/>
          </a:xfrm>
          <a:prstGeom prst="rect">
            <a:avLst/>
          </a:prstGeom>
        </p:spPr>
        <p:txBody>
          <a:bodyPr wrap="square">
            <a:noAutofit/>
          </a:bodyPr>
          <a:lstStyle/>
          <a:p>
            <a:pPr algn="ctr"/>
            <a:r>
              <a:rPr lang="en-US" sz="2800" b="1" kern="1800" dirty="0">
                <a:solidFill>
                  <a:srgbClr val="C00000"/>
                </a:solidFill>
                <a:latin typeface="Times New Roman" panose="02020603050405020304" pitchFamily="18" charset="0"/>
                <a:ea typeface="Times New Roman" panose="02020603050405020304" pitchFamily="18" charset="0"/>
              </a:rPr>
              <a:t>(2 Corinthians 6:14</a:t>
            </a:r>
            <a:r>
              <a:rPr lang="en-US" sz="2800" b="1" dirty="0">
                <a:solidFill>
                  <a:srgbClr val="C00000"/>
                </a:solidFill>
                <a:latin typeface="Times New Roman" panose="02020603050405020304" pitchFamily="18" charset="0"/>
                <a:ea typeface="Calibri" panose="020F0502020204030204" pitchFamily="34" charset="0"/>
              </a:rPr>
              <a:t>) </a:t>
            </a:r>
          </a:p>
          <a:p>
            <a:pPr algn="ctr"/>
            <a:r>
              <a:rPr lang="en-US" b="1" i="1" kern="1800" dirty="0">
                <a:solidFill>
                  <a:srgbClr val="000000"/>
                </a:solidFill>
                <a:latin typeface="Times New Roman" panose="02020603050405020304" pitchFamily="18" charset="0"/>
                <a:ea typeface="Times New Roman" panose="02020603050405020304" pitchFamily="18" charset="0"/>
              </a:rPr>
              <a:t>“Don’t</a:t>
            </a:r>
            <a:r>
              <a:rPr lang="en-US" b="1" i="1" dirty="0">
                <a:solidFill>
                  <a:srgbClr val="001320"/>
                </a:solidFill>
                <a:latin typeface="Times New Roman" panose="02020603050405020304" pitchFamily="18" charset="0"/>
                <a:ea typeface="Calibri" panose="020F0502020204030204" pitchFamily="34" charset="0"/>
              </a:rPr>
              <a:t> team up with those who are unbelievers. </a:t>
            </a:r>
          </a:p>
          <a:p>
            <a:pPr algn="ctr"/>
            <a:r>
              <a:rPr lang="en-US" b="1" i="1" dirty="0">
                <a:solidFill>
                  <a:srgbClr val="001320"/>
                </a:solidFill>
                <a:latin typeface="Times New Roman" panose="02020603050405020304" pitchFamily="18" charset="0"/>
                <a:ea typeface="Calibri" panose="020F0502020204030204" pitchFamily="34" charset="0"/>
              </a:rPr>
              <a:t>How can righteousness be a partner with wickedness? How can light live with darkness?</a:t>
            </a:r>
            <a:r>
              <a:rPr lang="en-US" b="1" i="1" dirty="0">
                <a:effectLst/>
              </a:rPr>
              <a:t>”</a:t>
            </a:r>
            <a:r>
              <a:rPr lang="en-US" sz="2000" kern="1800" dirty="0">
                <a:solidFill>
                  <a:srgbClr val="000000"/>
                </a:solidFill>
                <a:effectLst/>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1755296124"/>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151</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LaVergne</dc:creator>
  <cp:lastModifiedBy>Shawn LaVergne</cp:lastModifiedBy>
  <cp:revision>6</cp:revision>
  <dcterms:created xsi:type="dcterms:W3CDTF">2019-08-11T05:15:16Z</dcterms:created>
  <dcterms:modified xsi:type="dcterms:W3CDTF">2019-08-11T05:24:45Z</dcterms:modified>
</cp:coreProperties>
</file>